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432"/>
  </p:normalViewPr>
  <p:slideViewPr>
    <p:cSldViewPr snapToGrid="0">
      <p:cViewPr varScale="1">
        <p:scale>
          <a:sx n="130" d="100"/>
          <a:sy n="130" d="100"/>
        </p:scale>
        <p:origin x="11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BADC1E-C862-C646-AFE9-1AA49B297C89}" type="datetimeFigureOut">
              <a:rPr kumimoji="1" lang="zh-CN" altLang="en-US" smtClean="0"/>
              <a:t>2022/11/9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E5C63-62D0-F74B-B0CD-F8DD0AF38A25}" type="slidenum">
              <a:rPr kumimoji="1" lang="zh-CN" altLang="en-US" smtClean="0"/>
              <a:t>‹#›</a:t>
            </a:fld>
            <a:endParaRPr kumimoji="1" lang="zh-CN" altLang="en-US"/>
          </a:p>
        </p:txBody>
      </p:sp>
    </p:spTree>
    <p:extLst>
      <p:ext uri="{BB962C8B-B14F-4D97-AF65-F5344CB8AC3E}">
        <p14:creationId xmlns:p14="http://schemas.microsoft.com/office/powerpoint/2010/main" val="3870094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Hi, everyone one. I am </a:t>
            </a:r>
            <a:r>
              <a:rPr kumimoji="1" lang="en" altLang="zh-CN" dirty="0" err="1"/>
              <a:t>Hanlin</a:t>
            </a:r>
            <a:r>
              <a:rPr kumimoji="1" lang="en" altLang="zh-CN" dirty="0"/>
              <a:t> CAI, the first-author of the Paper (An IoT Garbage Monitoring System for Effective Garbage Management). So now, let's start my presentation.</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a:t>
            </a:fld>
            <a:endParaRPr kumimoji="1" lang="zh-CN" altLang="en-US"/>
          </a:p>
        </p:txBody>
      </p:sp>
    </p:spTree>
    <p:extLst>
      <p:ext uri="{BB962C8B-B14F-4D97-AF65-F5344CB8AC3E}">
        <p14:creationId xmlns:p14="http://schemas.microsoft.com/office/powerpoint/2010/main" val="3681072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Besides, as for the main function of each hardware, as the figures shown, the sensors are used to collect the data in real-time. </a:t>
            </a:r>
          </a:p>
          <a:p>
            <a:endParaRPr kumimoji="1" lang="en" altLang="zh-CN" dirty="0"/>
          </a:p>
          <a:p>
            <a:r>
              <a:rPr kumimoji="1" lang="en" altLang="zh-CN" dirty="0"/>
              <a:t>And, the WIFI module is used for uploading the data to Ali-Cloud server. Arduino Uno is used to connect the hardware and software.</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10</a:t>
            </a:fld>
            <a:endParaRPr kumimoji="1" lang="zh-CN" altLang="en-US"/>
          </a:p>
        </p:txBody>
      </p:sp>
    </p:spTree>
    <p:extLst>
      <p:ext uri="{BB962C8B-B14F-4D97-AF65-F5344CB8AC3E}">
        <p14:creationId xmlns:p14="http://schemas.microsoft.com/office/powerpoint/2010/main" val="104520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Then, is the back-end of our system. Based on Java 11, the *</a:t>
            </a:r>
            <a:r>
              <a:rPr kumimoji="1" lang="en" altLang="zh-CN" dirty="0" err="1"/>
              <a:t>Springboot+Maven</a:t>
            </a:r>
            <a:r>
              <a:rPr kumimoji="1" lang="en" altLang="zh-CN" dirty="0"/>
              <a:t> frameworks* are utilized for Server deployment. As the figures shown, the data measured by the sensors will be transferred to the Ali-Cloud Server and then stored in the Cloud Database. Also, the API have been constructed to connect with front-end.</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11</a:t>
            </a:fld>
            <a:endParaRPr kumimoji="1" lang="zh-CN" altLang="en-US"/>
          </a:p>
        </p:txBody>
      </p:sp>
    </p:spTree>
    <p:extLst>
      <p:ext uri="{BB962C8B-B14F-4D97-AF65-F5344CB8AC3E}">
        <p14:creationId xmlns:p14="http://schemas.microsoft.com/office/powerpoint/2010/main" val="2509400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After talking about the back-end, the next is the front-end, based on html5, CSS and JavaScript. We utilized Ajax and Vue frameworks of JavaScript to call the API, which help realize the connection between the front-end and the back-end.</a:t>
            </a:r>
          </a:p>
          <a:p>
            <a:endParaRPr kumimoji="1" lang="en-US" altLang="zh-CN" dirty="0"/>
          </a:p>
          <a:p>
            <a:r>
              <a:rPr kumimoji="1" lang="en" altLang="zh-CN" dirty="0"/>
              <a:t>The figure shows the graphical user interface of the proposed dynamic web-page, where the administrator can observe the status of the garbage bins intuitively and efficiently.</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12</a:t>
            </a:fld>
            <a:endParaRPr kumimoji="1" lang="zh-CN" altLang="en-US"/>
          </a:p>
        </p:txBody>
      </p:sp>
    </p:spTree>
    <p:extLst>
      <p:ext uri="{BB962C8B-B14F-4D97-AF65-F5344CB8AC3E}">
        <p14:creationId xmlns:p14="http://schemas.microsoft.com/office/powerpoint/2010/main" val="3923216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Okay, after talking about our design methodology, now let’s we move to the part of experiments.</a:t>
            </a:r>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13</a:t>
            </a:fld>
            <a:endParaRPr kumimoji="1" lang="zh-CN" altLang="en-US"/>
          </a:p>
        </p:txBody>
      </p:sp>
    </p:spTree>
    <p:extLst>
      <p:ext uri="{BB962C8B-B14F-4D97-AF65-F5344CB8AC3E}">
        <p14:creationId xmlns:p14="http://schemas.microsoft.com/office/powerpoint/2010/main" val="205821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To verify the effectiveness of the garbage monitoring system, a six day experiments have been conducted on the trash bins in the students' living area at Fuzhou University. As the figures shown, our devices are mounted above the bins, to monitor the status of the each bin. And the height of the trash, the temperature and humidity in the bins, will be displayed in the dynamic web page in real-time.</a:t>
            </a:r>
          </a:p>
          <a:p>
            <a:endParaRPr kumimoji="1" lang="en" altLang="zh-CN" dirty="0"/>
          </a:p>
          <a:p>
            <a:r>
              <a:rPr kumimoji="1" lang="en" altLang="zh-CN" dirty="0"/>
              <a:t>When the trash in the garbage bin exceeds 80% of the height of the trash bin, the website will alert the garbage cleaners by sending a notification. The cleaning and overflow times of each bin before and after the installation of the proposed system are recorded.</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14</a:t>
            </a:fld>
            <a:endParaRPr kumimoji="1" lang="zh-CN" altLang="en-US"/>
          </a:p>
        </p:txBody>
      </p:sp>
    </p:spTree>
    <p:extLst>
      <p:ext uri="{BB962C8B-B14F-4D97-AF65-F5344CB8AC3E}">
        <p14:creationId xmlns:p14="http://schemas.microsoft.com/office/powerpoint/2010/main" val="2545888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After six days of experiments, the average cleaning times and the average overflow time of three different trash bins before and after the implementation of the garbage monitoring system are obtained in the following figures. The average number of garbage disposal tasks decreased form 3.00 to 2.28 times a day, which was reduced by 24.07%. While the average daily overflow time decreased from 0.67 to 0.11 times a day, which was reduced by 83.33%.</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15</a:t>
            </a:fld>
            <a:endParaRPr kumimoji="1" lang="zh-CN" altLang="en-US"/>
          </a:p>
        </p:txBody>
      </p:sp>
    </p:spTree>
    <p:extLst>
      <p:ext uri="{BB962C8B-B14F-4D97-AF65-F5344CB8AC3E}">
        <p14:creationId xmlns:p14="http://schemas.microsoft.com/office/powerpoint/2010/main" val="2265240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the final part is Conclusion and our future plan.</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16</a:t>
            </a:fld>
            <a:endParaRPr kumimoji="1" lang="zh-CN" altLang="en-US"/>
          </a:p>
        </p:txBody>
      </p:sp>
    </p:spTree>
    <p:extLst>
      <p:ext uri="{BB962C8B-B14F-4D97-AF65-F5344CB8AC3E}">
        <p14:creationId xmlns:p14="http://schemas.microsoft.com/office/powerpoint/2010/main" val="324513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So, in our works, a garbage monitoring system (called Garbage Manager) have been successfully established by utilizing various hardware, an advanced cloud server, and a graphical user interface. The proposed system can monitor the height level, temperature, and humidity of the garbage bin in real-time. The status of each bin can be observed easily via the proposed dynamic web-page. Experimental results show that the Garbage Manager can effectively reduce the burden on the waste disposal tasks and improve the environment around the garbage bin.</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17</a:t>
            </a:fld>
            <a:endParaRPr kumimoji="1" lang="zh-CN" altLang="en-US"/>
          </a:p>
        </p:txBody>
      </p:sp>
    </p:spTree>
    <p:extLst>
      <p:ext uri="{BB962C8B-B14F-4D97-AF65-F5344CB8AC3E}">
        <p14:creationId xmlns:p14="http://schemas.microsoft.com/office/powerpoint/2010/main" val="101337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As for the future direction, the proposed system will be further improved by embedding a navigation algorithm to provide the shortest path to the garbage collection point. Furthermore, since the mobile platform has gradually become a popular trend, an Android App for monitoring systems will be included.</a:t>
            </a:r>
          </a:p>
          <a:p>
            <a:endParaRPr kumimoji="1" lang="en" altLang="zh-CN" dirty="0"/>
          </a:p>
          <a:p>
            <a:r>
              <a:rPr kumimoji="1" lang="en" altLang="zh-CN" dirty="0"/>
              <a:t>In the end, here is my personal email and academic website. If you are interested in our works, please feel free to contact with me at any time.</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18</a:t>
            </a:fld>
            <a:endParaRPr kumimoji="1" lang="zh-CN" altLang="en-US"/>
          </a:p>
        </p:txBody>
      </p:sp>
    </p:spTree>
    <p:extLst>
      <p:ext uri="{BB962C8B-B14F-4D97-AF65-F5344CB8AC3E}">
        <p14:creationId xmlns:p14="http://schemas.microsoft.com/office/powerpoint/2010/main" val="3849993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So, that's all of my presentation today. Thank you for your listening!</a:t>
            </a:r>
            <a:r>
              <a:rPr kumimoji="1" lang="en-US" altLang="zh-CN" dirty="0"/>
              <a:t> (over 🎊)</a:t>
            </a:r>
            <a:endParaRPr kumimoji="1" lang="en" altLang="zh-CN"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19</a:t>
            </a:fld>
            <a:endParaRPr kumimoji="1" lang="zh-CN" altLang="en-US"/>
          </a:p>
        </p:txBody>
      </p:sp>
    </p:spTree>
    <p:extLst>
      <p:ext uri="{BB962C8B-B14F-4D97-AF65-F5344CB8AC3E}">
        <p14:creationId xmlns:p14="http://schemas.microsoft.com/office/powerpoint/2010/main" val="426746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solidFill>
                  <a:srgbClr val="000000"/>
                </a:solidFill>
                <a:effectLst/>
                <a:latin typeface="Helvetica" pitchFamily="2" charset="0"/>
              </a:rPr>
              <a:t>My name is </a:t>
            </a:r>
            <a:r>
              <a:rPr lang="en" altLang="zh-CN" dirty="0" err="1">
                <a:solidFill>
                  <a:srgbClr val="000000"/>
                </a:solidFill>
                <a:effectLst/>
                <a:latin typeface="Helvetica" pitchFamily="2" charset="0"/>
              </a:rPr>
              <a:t>Hanlin</a:t>
            </a:r>
            <a:r>
              <a:rPr lang="en" altLang="zh-CN" dirty="0">
                <a:solidFill>
                  <a:srgbClr val="000000"/>
                </a:solidFill>
                <a:effectLst/>
                <a:latin typeface="Helvetica" pitchFamily="2" charset="0"/>
              </a:rPr>
              <a:t> CAI, a 3rd year undergraduate student majoring in Robotics and Intelligent Devices at Maynooth International Engineering College, which is a joint international partnership between Fuzhou University and Maynooth University.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Currently, I am interested in the Internet of Things and Machine Learning. Recently, I have been nominated for 2022 China National Scholarship.</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2</a:t>
            </a:fld>
            <a:endParaRPr kumimoji="1" lang="zh-CN" altLang="en-US"/>
          </a:p>
        </p:txBody>
      </p:sp>
    </p:spTree>
    <p:extLst>
      <p:ext uri="{BB962C8B-B14F-4D97-AF65-F5344CB8AC3E}">
        <p14:creationId xmlns:p14="http://schemas.microsoft.com/office/powerpoint/2010/main" val="289471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And in today’s presentation, I will mainly talk about 4 parts of things. First, is the research background. Second, is the overview of our works.</a:t>
            </a:r>
          </a:p>
          <a:p>
            <a:endParaRPr kumimoji="1" lang="en" altLang="zh-CN" dirty="0"/>
          </a:p>
          <a:p>
            <a:r>
              <a:rPr kumimoji="1" lang="en" altLang="zh-CN" dirty="0"/>
              <a:t>Then, is the experiments we executed and the corresponding results. And, finally, I will explain the conclusion and our future plan.</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3</a:t>
            </a:fld>
            <a:endParaRPr kumimoji="1" lang="zh-CN" altLang="en-US"/>
          </a:p>
        </p:txBody>
      </p:sp>
    </p:spTree>
    <p:extLst>
      <p:ext uri="{BB962C8B-B14F-4D97-AF65-F5344CB8AC3E}">
        <p14:creationId xmlns:p14="http://schemas.microsoft.com/office/powerpoint/2010/main" val="4062621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So now, let's we move to the first part, background and literature review.</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4</a:t>
            </a:fld>
            <a:endParaRPr kumimoji="1" lang="zh-CN" altLang="en-US"/>
          </a:p>
        </p:txBody>
      </p:sp>
    </p:spTree>
    <p:extLst>
      <p:ext uri="{BB962C8B-B14F-4D97-AF65-F5344CB8AC3E}">
        <p14:creationId xmlns:p14="http://schemas.microsoft.com/office/powerpoint/2010/main" val="2359311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Nowadays, with the increasing output of municipal waste, the pressure on waste treatment is rising up. According to recent surveys, the world generates more than 2.01 billion tons of municipal solid waste annually. In this case, using low-cost and low-power IoT technology to improve urban waste management has become a popular trend.</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5</a:t>
            </a:fld>
            <a:endParaRPr kumimoji="1" lang="zh-CN" altLang="en-US"/>
          </a:p>
        </p:txBody>
      </p:sp>
    </p:spTree>
    <p:extLst>
      <p:ext uri="{BB962C8B-B14F-4D97-AF65-F5344CB8AC3E}">
        <p14:creationId xmlns:p14="http://schemas.microsoft.com/office/powerpoint/2010/main" val="348773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To date, many researchers have focused on the garbage monitoring system based on IoT technology. In our paper, we have reviewed many related literatures works, including real-time monitoring system, effective garbage management and the relevant applications of machine learning technology.</a:t>
            </a:r>
          </a:p>
          <a:p>
            <a:endParaRPr kumimoji="1" lang="en" altLang="zh-CN" dirty="0"/>
          </a:p>
          <a:p>
            <a:r>
              <a:rPr kumimoji="1" lang="en" altLang="zh-CN" dirty="0"/>
              <a:t>The following paragraphs present some recent works, and based on these previous studies, the main contribution of our work is to design a new dynamic web page, which is able to intuitively display the state of trash bins for real-time monitoring.</a:t>
            </a:r>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6</a:t>
            </a:fld>
            <a:endParaRPr kumimoji="1" lang="zh-CN" altLang="en-US"/>
          </a:p>
        </p:txBody>
      </p:sp>
    </p:spTree>
    <p:extLst>
      <p:ext uri="{BB962C8B-B14F-4D97-AF65-F5344CB8AC3E}">
        <p14:creationId xmlns:p14="http://schemas.microsoft.com/office/powerpoint/2010/main" val="1416422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And then, let's move to talk about the overview of the proposed works.</a:t>
            </a:r>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7</a:t>
            </a:fld>
            <a:endParaRPr kumimoji="1" lang="zh-CN" altLang="en-US"/>
          </a:p>
        </p:txBody>
      </p:sp>
    </p:spTree>
    <p:extLst>
      <p:ext uri="{BB962C8B-B14F-4D97-AF65-F5344CB8AC3E}">
        <p14:creationId xmlns:p14="http://schemas.microsoft.com/office/powerpoint/2010/main" val="221301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So, our paper proposes an intelligent garbage management system for urban communities: **Garbage Manager**. The Garbage Manager aspires to create energy-efficient and real-time waste detection based on IoT and data visualization technology.</a:t>
            </a:r>
          </a:p>
          <a:p>
            <a:endParaRPr kumimoji="1" lang="en" altLang="zh-CN" dirty="0"/>
          </a:p>
          <a:p>
            <a:r>
              <a:rPr kumimoji="1" lang="en" altLang="zh-CN" dirty="0"/>
              <a:t>In our work, the </a:t>
            </a:r>
            <a:r>
              <a:rPr kumimoji="1" lang="en" altLang="zh-CN" dirty="0" err="1"/>
              <a:t>NodeMCU</a:t>
            </a:r>
            <a:r>
              <a:rPr kumimoji="1" lang="en" altLang="zh-CN" dirty="0"/>
              <a:t> chip integrated with a high-precision ultrasonic sensor is used to measure the height of the waste in the garbage bin, and transmits the data to the database through the Ali-cloud IoT platform. In addition, a dynamic web-page is created as a graphical user interface to display the status of the garbage bins in real-time.</a:t>
            </a:r>
          </a:p>
          <a:p>
            <a:endParaRPr kumimoji="1" lang="zh-CN" altLang="en-US"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8</a:t>
            </a:fld>
            <a:endParaRPr kumimoji="1" lang="zh-CN" altLang="en-US"/>
          </a:p>
        </p:txBody>
      </p:sp>
    </p:spTree>
    <p:extLst>
      <p:ext uri="{BB962C8B-B14F-4D97-AF65-F5344CB8AC3E}">
        <p14:creationId xmlns:p14="http://schemas.microsoft.com/office/powerpoint/2010/main" val="1340704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As for the specific information, our system possess three kinds of sensors: ultrasonic, temperature and humidity sensors. And we utilized the ESP-8266 as our WIFI module for data transmission. Also, the </a:t>
            </a:r>
            <a:r>
              <a:rPr kumimoji="1" lang="en" altLang="zh-CN" dirty="0" err="1"/>
              <a:t>NodeMCU</a:t>
            </a:r>
            <a:r>
              <a:rPr kumimoji="1" lang="en" altLang="zh-CN" dirty="0"/>
              <a:t> is used as IoT platform and we choose the Ali-Cloud as the Server of our system.</a:t>
            </a:r>
            <a:endParaRPr kumimoji="1" lang="en-US" altLang="zh-CN" dirty="0"/>
          </a:p>
        </p:txBody>
      </p:sp>
      <p:sp>
        <p:nvSpPr>
          <p:cNvPr id="4" name="灯片编号占位符 3"/>
          <p:cNvSpPr>
            <a:spLocks noGrp="1"/>
          </p:cNvSpPr>
          <p:nvPr>
            <p:ph type="sldNum" sz="quarter" idx="5"/>
          </p:nvPr>
        </p:nvSpPr>
        <p:spPr/>
        <p:txBody>
          <a:bodyPr/>
          <a:lstStyle/>
          <a:p>
            <a:fld id="{1CFE5C63-62D0-F74B-B0CD-F8DD0AF38A25}" type="slidenum">
              <a:rPr kumimoji="1" lang="zh-CN" altLang="en-US" smtClean="0"/>
              <a:t>9</a:t>
            </a:fld>
            <a:endParaRPr kumimoji="1" lang="zh-CN" altLang="en-US"/>
          </a:p>
        </p:txBody>
      </p:sp>
    </p:spTree>
    <p:extLst>
      <p:ext uri="{BB962C8B-B14F-4D97-AF65-F5344CB8AC3E}">
        <p14:creationId xmlns:p14="http://schemas.microsoft.com/office/powerpoint/2010/main" val="1118627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7.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1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7.png"/><Relationship Id="rId7"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1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8.png"/><Relationship Id="rId3" Type="http://schemas.openxmlformats.org/officeDocument/2006/relationships/image" Target="../media/image17.png"/><Relationship Id="rId7" Type="http://schemas.openxmlformats.org/officeDocument/2006/relationships/image" Target="../media/image49.png"/><Relationship Id="rId12" Type="http://schemas.openxmlformats.org/officeDocument/2006/relationships/image" Target="../media/image107.png"/><Relationship Id="rId2" Type="http://schemas.openxmlformats.org/officeDocument/2006/relationships/notesSlide" Target="../notesSlides/notesSlide13.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51.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09.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7.png"/><Relationship Id="rId7" Type="http://schemas.openxmlformats.org/officeDocument/2006/relationships/image" Target="../media/image1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1.png"/><Relationship Id="rId3" Type="http://schemas.openxmlformats.org/officeDocument/2006/relationships/image" Target="../media/image17.png"/><Relationship Id="rId7" Type="http://schemas.openxmlformats.org/officeDocument/2006/relationships/image" Target="../media/image49.png"/><Relationship Id="rId12" Type="http://schemas.openxmlformats.org/officeDocument/2006/relationships/image" Target="../media/image120.png"/><Relationship Id="rId2" Type="http://schemas.openxmlformats.org/officeDocument/2006/relationships/notesSlide" Target="../notesSlides/notesSlide16.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51.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22.png"/></Relationships>
</file>

<file path=ppt/slides/_rels/slide1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7.png"/><Relationship Id="rId7" Type="http://schemas.openxmlformats.org/officeDocument/2006/relationships/image" Target="../media/image1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1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7.png"/><Relationship Id="rId7"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image" Target="../media/image1.png"/><Relationship Id="rId21" Type="http://schemas.openxmlformats.org/officeDocument/2006/relationships/image" Target="../media/image148.png"/><Relationship Id="rId7" Type="http://schemas.openxmlformats.org/officeDocument/2006/relationships/image" Target="../media/image7.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19.xml"/><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138.png"/><Relationship Id="rId5" Type="http://schemas.openxmlformats.org/officeDocument/2006/relationships/image" Target="../media/image3.png"/><Relationship Id="rId15" Type="http://schemas.openxmlformats.org/officeDocument/2006/relationships/image" Target="../media/image142.png"/><Relationship Id="rId10" Type="http://schemas.openxmlformats.org/officeDocument/2006/relationships/image" Target="../media/image6.png"/><Relationship Id="rId19" Type="http://schemas.openxmlformats.org/officeDocument/2006/relationships/image" Target="../media/image146.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41.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17.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7.png"/><Relationship Id="rId7" Type="http://schemas.openxmlformats.org/officeDocument/2006/relationships/image" Target="../media/image49.png"/><Relationship Id="rId12" Type="http://schemas.openxmlformats.org/officeDocument/2006/relationships/image" Target="../media/image50.png"/><Relationship Id="rId2" Type="http://schemas.openxmlformats.org/officeDocument/2006/relationships/notesSlide" Target="../notesSlides/notesSlide4.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53.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7.png"/><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65.png"/><Relationship Id="rId3" Type="http://schemas.openxmlformats.org/officeDocument/2006/relationships/image" Target="../media/image17.png"/><Relationship Id="rId7" Type="http://schemas.openxmlformats.org/officeDocument/2006/relationships/image" Target="../media/image49.png"/><Relationship Id="rId12" Type="http://schemas.openxmlformats.org/officeDocument/2006/relationships/image" Target="../media/image64.png"/><Relationship Id="rId2" Type="http://schemas.openxmlformats.org/officeDocument/2006/relationships/notesSlide" Target="../notesSlides/notesSlide7.xml"/><Relationship Id="rId16"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51.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17.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rot="19559999">
            <a:off x="6456473" y="735234"/>
            <a:ext cx="1811569" cy="742743"/>
          </a:xfrm>
          <a:prstGeom prst="rect">
            <a:avLst/>
          </a:prstGeom>
        </p:spPr>
      </p:pic>
      <p:pic>
        <p:nvPicPr>
          <p:cNvPr id="2" name="图片 1"/>
          <p:cNvPicPr>
            <a:picLocks noChangeAspect="1"/>
          </p:cNvPicPr>
          <p:nvPr/>
        </p:nvPicPr>
        <p:blipFill>
          <a:blip r:embed="rId4"/>
          <a:stretch>
            <a:fillRect/>
          </a:stretch>
        </p:blipFill>
        <p:spPr>
          <a:xfrm rot="19559999">
            <a:off x="6524005" y="67389"/>
            <a:ext cx="1811569" cy="742743"/>
          </a:xfrm>
          <a:prstGeom prst="rect">
            <a:avLst/>
          </a:prstGeom>
        </p:spPr>
      </p:pic>
      <p:pic>
        <p:nvPicPr>
          <p:cNvPr id="3" name="图片 2"/>
          <p:cNvPicPr>
            <a:picLocks noChangeAspect="1"/>
          </p:cNvPicPr>
          <p:nvPr/>
        </p:nvPicPr>
        <p:blipFill>
          <a:blip r:embed="rId5"/>
          <a:stretch>
            <a:fillRect/>
          </a:stretch>
        </p:blipFill>
        <p:spPr>
          <a:xfrm rot="19380000">
            <a:off x="5816254" y="4065259"/>
            <a:ext cx="3221837" cy="1320953"/>
          </a:xfrm>
          <a:prstGeom prst="rect">
            <a:avLst/>
          </a:prstGeom>
        </p:spPr>
      </p:pic>
      <p:pic>
        <p:nvPicPr>
          <p:cNvPr id="4" name="图片 3"/>
          <p:cNvPicPr>
            <a:picLocks noChangeAspect="1"/>
          </p:cNvPicPr>
          <p:nvPr/>
        </p:nvPicPr>
        <p:blipFill>
          <a:blip r:embed="rId6"/>
          <a:stretch>
            <a:fillRect/>
          </a:stretch>
        </p:blipFill>
        <p:spPr>
          <a:xfrm rot="19380000">
            <a:off x="6700501" y="2464023"/>
            <a:ext cx="3221837" cy="1320953"/>
          </a:xfrm>
          <a:prstGeom prst="rect">
            <a:avLst/>
          </a:prstGeom>
        </p:spPr>
      </p:pic>
      <p:pic>
        <p:nvPicPr>
          <p:cNvPr id="5" name="图片 4"/>
          <p:cNvPicPr>
            <a:picLocks noChangeAspect="1"/>
          </p:cNvPicPr>
          <p:nvPr/>
        </p:nvPicPr>
        <p:blipFill>
          <a:blip r:embed="rId7"/>
          <a:stretch>
            <a:fillRect/>
          </a:stretch>
        </p:blipFill>
        <p:spPr>
          <a:xfrm rot="19559999">
            <a:off x="5799422" y="3499364"/>
            <a:ext cx="1332790" cy="546444"/>
          </a:xfrm>
          <a:prstGeom prst="rect">
            <a:avLst/>
          </a:prstGeom>
        </p:spPr>
      </p:pic>
      <p:pic>
        <p:nvPicPr>
          <p:cNvPr id="6" name="图片 5"/>
          <p:cNvPicPr>
            <a:picLocks noChangeAspect="1"/>
          </p:cNvPicPr>
          <p:nvPr/>
        </p:nvPicPr>
        <p:blipFill>
          <a:blip r:embed="rId8"/>
          <a:stretch>
            <a:fillRect/>
          </a:stretch>
        </p:blipFill>
        <p:spPr>
          <a:xfrm rot="19559999">
            <a:off x="5854520" y="2983139"/>
            <a:ext cx="1332790" cy="546444"/>
          </a:xfrm>
          <a:prstGeom prst="rect">
            <a:avLst/>
          </a:prstGeom>
        </p:spPr>
      </p:pic>
      <p:pic>
        <p:nvPicPr>
          <p:cNvPr id="7" name="图片 6"/>
          <p:cNvPicPr>
            <a:picLocks noChangeAspect="1"/>
          </p:cNvPicPr>
          <p:nvPr/>
        </p:nvPicPr>
        <p:blipFill>
          <a:blip r:embed="rId9"/>
          <a:stretch>
            <a:fillRect/>
          </a:stretch>
        </p:blipFill>
        <p:spPr>
          <a:xfrm rot="19559999">
            <a:off x="7903606" y="770572"/>
            <a:ext cx="934702" cy="383228"/>
          </a:xfrm>
          <a:prstGeom prst="rect">
            <a:avLst/>
          </a:prstGeom>
        </p:spPr>
      </p:pic>
      <p:pic>
        <p:nvPicPr>
          <p:cNvPr id="8" name="图片 7"/>
          <p:cNvPicPr>
            <a:picLocks noChangeAspect="1"/>
          </p:cNvPicPr>
          <p:nvPr/>
        </p:nvPicPr>
        <p:blipFill>
          <a:blip r:embed="rId10"/>
          <a:stretch>
            <a:fillRect/>
          </a:stretch>
        </p:blipFill>
        <p:spPr>
          <a:xfrm rot="19559999">
            <a:off x="7938420" y="425958"/>
            <a:ext cx="934702" cy="383228"/>
          </a:xfrm>
          <a:prstGeom prst="rect">
            <a:avLst/>
          </a:prstGeom>
        </p:spPr>
      </p:pic>
      <p:pic>
        <p:nvPicPr>
          <p:cNvPr id="9" name="图片 8"/>
          <p:cNvPicPr>
            <a:picLocks noChangeAspect="1"/>
          </p:cNvPicPr>
          <p:nvPr/>
        </p:nvPicPr>
        <p:blipFill>
          <a:blip r:embed="rId11"/>
          <a:stretch>
            <a:fillRect/>
          </a:stretch>
        </p:blipFill>
        <p:spPr>
          <a:xfrm>
            <a:off x="110490" y="1037748"/>
            <a:ext cx="6214245" cy="1656835"/>
          </a:xfrm>
          <a:prstGeom prst="rect">
            <a:avLst/>
          </a:prstGeom>
        </p:spPr>
      </p:pic>
      <p:pic>
        <p:nvPicPr>
          <p:cNvPr id="10" name="图片 9"/>
          <p:cNvPicPr>
            <a:picLocks noChangeAspect="1"/>
          </p:cNvPicPr>
          <p:nvPr/>
        </p:nvPicPr>
        <p:blipFill>
          <a:blip r:embed="rId12"/>
          <a:stretch>
            <a:fillRect/>
          </a:stretch>
        </p:blipFill>
        <p:spPr>
          <a:xfrm>
            <a:off x="1048178" y="3005518"/>
            <a:ext cx="3710518" cy="335817"/>
          </a:xfrm>
          <a:prstGeom prst="rect">
            <a:avLst/>
          </a:prstGeom>
        </p:spPr>
      </p:pic>
      <p:pic>
        <p:nvPicPr>
          <p:cNvPr id="11" name="图片 10"/>
          <p:cNvPicPr>
            <a:picLocks noChangeAspect="1"/>
          </p:cNvPicPr>
          <p:nvPr/>
        </p:nvPicPr>
        <p:blipFill>
          <a:blip r:embed="rId13"/>
          <a:stretch>
            <a:fillRect/>
          </a:stretch>
        </p:blipFill>
        <p:spPr>
          <a:xfrm>
            <a:off x="1169955" y="3050000"/>
            <a:ext cx="4235683" cy="246817"/>
          </a:xfrm>
          <a:prstGeom prst="rect">
            <a:avLst/>
          </a:prstGeom>
        </p:spPr>
      </p:pic>
      <p:pic>
        <p:nvPicPr>
          <p:cNvPr id="12" name="图片 11"/>
          <p:cNvPicPr>
            <a:picLocks noChangeAspect="1"/>
          </p:cNvPicPr>
          <p:nvPr/>
        </p:nvPicPr>
        <p:blipFill>
          <a:blip r:embed="rId14"/>
          <a:stretch>
            <a:fillRect/>
          </a:stretch>
        </p:blipFill>
        <p:spPr>
          <a:xfrm>
            <a:off x="206121" y="3664696"/>
            <a:ext cx="2961774" cy="1300005"/>
          </a:xfrm>
          <a:prstGeom prst="rect">
            <a:avLst/>
          </a:prstGeom>
        </p:spPr>
      </p:pic>
      <p:pic>
        <p:nvPicPr>
          <p:cNvPr id="13" name="图片 12"/>
          <p:cNvPicPr>
            <a:picLocks noChangeAspect="1"/>
          </p:cNvPicPr>
          <p:nvPr/>
        </p:nvPicPr>
        <p:blipFill>
          <a:blip r:embed="rId15"/>
          <a:stretch>
            <a:fillRect/>
          </a:stretch>
        </p:blipFill>
        <p:spPr>
          <a:xfrm>
            <a:off x="3387375" y="3698462"/>
            <a:ext cx="2428285" cy="1232499"/>
          </a:xfrm>
          <a:prstGeom prst="rect">
            <a:avLst/>
          </a:prstGeom>
        </p:spPr>
      </p:pic>
      <p:pic>
        <p:nvPicPr>
          <p:cNvPr id="14" name="图片 13"/>
          <p:cNvPicPr>
            <a:picLocks noChangeAspect="1"/>
          </p:cNvPicPr>
          <p:nvPr/>
        </p:nvPicPr>
        <p:blipFill>
          <a:blip r:embed="rId16"/>
          <a:stretch>
            <a:fillRect/>
          </a:stretch>
        </p:blipFill>
        <p:spPr>
          <a:xfrm>
            <a:off x="0" y="-3714"/>
            <a:ext cx="3809270" cy="780980"/>
          </a:xfrm>
          <a:prstGeom prst="rect">
            <a:avLst/>
          </a:prstGeom>
        </p:spPr>
      </p:pic>
      <p:pic>
        <p:nvPicPr>
          <p:cNvPr id="15" name="图片 14"/>
          <p:cNvPicPr>
            <a:picLocks noChangeAspect="1"/>
          </p:cNvPicPr>
          <p:nvPr/>
        </p:nvPicPr>
        <p:blipFill>
          <a:blip r:embed="rId17"/>
          <a:stretch>
            <a:fillRect/>
          </a:stretch>
        </p:blipFill>
        <p:spPr>
          <a:xfrm>
            <a:off x="4460509" y="200120"/>
            <a:ext cx="1091533" cy="461268"/>
          </a:xfrm>
          <a:prstGeom prst="rect">
            <a:avLst/>
          </a:prstGeom>
        </p:spPr>
      </p:pic>
      <p:pic>
        <p:nvPicPr>
          <p:cNvPr id="16" name="图片 15"/>
          <p:cNvPicPr>
            <a:picLocks noChangeAspect="1"/>
          </p:cNvPicPr>
          <p:nvPr/>
        </p:nvPicPr>
        <p:blipFill>
          <a:blip r:embed="rId18"/>
          <a:stretch>
            <a:fillRect/>
          </a:stretch>
        </p:blipFill>
        <p:spPr>
          <a:xfrm>
            <a:off x="3744944" y="107489"/>
            <a:ext cx="606919" cy="606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31219" y="218789"/>
            <a:ext cx="2893093" cy="497893"/>
          </a:xfrm>
          <a:prstGeom prst="rect">
            <a:avLst/>
          </a:prstGeom>
        </p:spPr>
      </p:pic>
      <p:pic>
        <p:nvPicPr>
          <p:cNvPr id="3" name="图片 2"/>
          <p:cNvPicPr>
            <a:picLocks noChangeAspect="1"/>
          </p:cNvPicPr>
          <p:nvPr/>
        </p:nvPicPr>
        <p:blipFill>
          <a:blip r:embed="rId5"/>
          <a:stretch>
            <a:fillRect/>
          </a:stretch>
        </p:blipFill>
        <p:spPr>
          <a:xfrm>
            <a:off x="231219" y="1564100"/>
            <a:ext cx="8524105" cy="274320"/>
          </a:xfrm>
          <a:prstGeom prst="rect">
            <a:avLst/>
          </a:prstGeom>
        </p:spPr>
      </p:pic>
      <p:pic>
        <p:nvPicPr>
          <p:cNvPr id="4" name="图片 3"/>
          <p:cNvPicPr>
            <a:picLocks noChangeAspect="1"/>
          </p:cNvPicPr>
          <p:nvPr/>
        </p:nvPicPr>
        <p:blipFill>
          <a:blip r:embed="rId6"/>
          <a:stretch>
            <a:fillRect/>
          </a:stretch>
        </p:blipFill>
        <p:spPr>
          <a:xfrm>
            <a:off x="231219" y="2128742"/>
            <a:ext cx="8524105" cy="274320"/>
          </a:xfrm>
          <a:prstGeom prst="rect">
            <a:avLst/>
          </a:prstGeom>
        </p:spPr>
      </p:pic>
      <p:pic>
        <p:nvPicPr>
          <p:cNvPr id="5" name="图片 4"/>
          <p:cNvPicPr>
            <a:picLocks noChangeAspect="1"/>
          </p:cNvPicPr>
          <p:nvPr/>
        </p:nvPicPr>
        <p:blipFill>
          <a:blip r:embed="rId7"/>
          <a:stretch>
            <a:fillRect/>
          </a:stretch>
        </p:blipFill>
        <p:spPr>
          <a:xfrm>
            <a:off x="231219" y="1033986"/>
            <a:ext cx="9917838" cy="274320"/>
          </a:xfrm>
          <a:prstGeom prst="rect">
            <a:avLst/>
          </a:prstGeom>
        </p:spPr>
      </p:pic>
      <p:pic>
        <p:nvPicPr>
          <p:cNvPr id="6" name="图片 5"/>
          <p:cNvPicPr>
            <a:picLocks noChangeAspect="1"/>
          </p:cNvPicPr>
          <p:nvPr/>
        </p:nvPicPr>
        <p:blipFill>
          <a:blip r:embed="rId8"/>
          <a:stretch>
            <a:fillRect/>
          </a:stretch>
        </p:blipFill>
        <p:spPr>
          <a:xfrm>
            <a:off x="3037760" y="2760868"/>
            <a:ext cx="2434954" cy="1941382"/>
          </a:xfrm>
          <a:prstGeom prst="rect">
            <a:avLst/>
          </a:prstGeom>
        </p:spPr>
      </p:pic>
      <p:pic>
        <p:nvPicPr>
          <p:cNvPr id="7" name="图片 6"/>
          <p:cNvPicPr>
            <a:picLocks noChangeAspect="1"/>
          </p:cNvPicPr>
          <p:nvPr/>
        </p:nvPicPr>
        <p:blipFill>
          <a:blip r:embed="rId9"/>
          <a:stretch>
            <a:fillRect/>
          </a:stretch>
        </p:blipFill>
        <p:spPr>
          <a:xfrm>
            <a:off x="5083825" y="1564100"/>
            <a:ext cx="8524105" cy="274320"/>
          </a:xfrm>
          <a:prstGeom prst="rect">
            <a:avLst/>
          </a:prstGeom>
        </p:spPr>
      </p:pic>
      <p:pic>
        <p:nvPicPr>
          <p:cNvPr id="8" name="图片 7"/>
          <p:cNvPicPr>
            <a:picLocks noChangeAspect="1"/>
          </p:cNvPicPr>
          <p:nvPr/>
        </p:nvPicPr>
        <p:blipFill>
          <a:blip r:embed="rId10"/>
          <a:stretch>
            <a:fillRect/>
          </a:stretch>
        </p:blipFill>
        <p:spPr>
          <a:xfrm>
            <a:off x="6571059" y="1033986"/>
            <a:ext cx="8524105" cy="274320"/>
          </a:xfrm>
          <a:prstGeom prst="rect">
            <a:avLst/>
          </a:prstGeom>
        </p:spPr>
      </p:pic>
      <p:pic>
        <p:nvPicPr>
          <p:cNvPr id="9" name="图片 8"/>
          <p:cNvPicPr>
            <a:picLocks noChangeAspect="1"/>
          </p:cNvPicPr>
          <p:nvPr/>
        </p:nvPicPr>
        <p:blipFill>
          <a:blip r:embed="rId11"/>
          <a:stretch>
            <a:fillRect/>
          </a:stretch>
        </p:blipFill>
        <p:spPr>
          <a:xfrm>
            <a:off x="88011" y="2684478"/>
            <a:ext cx="2949741" cy="2133343"/>
          </a:xfrm>
          <a:prstGeom prst="rect">
            <a:avLst/>
          </a:prstGeom>
        </p:spPr>
      </p:pic>
      <p:pic>
        <p:nvPicPr>
          <p:cNvPr id="10" name="图片 9"/>
          <p:cNvPicPr>
            <a:picLocks noChangeAspect="1"/>
          </p:cNvPicPr>
          <p:nvPr/>
        </p:nvPicPr>
        <p:blipFill>
          <a:blip r:embed="rId12"/>
          <a:stretch>
            <a:fillRect/>
          </a:stretch>
        </p:blipFill>
        <p:spPr>
          <a:xfrm>
            <a:off x="5851255" y="2834925"/>
            <a:ext cx="3144705" cy="197813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88915" y="2169414"/>
            <a:ext cx="5782205" cy="2705748"/>
          </a:xfrm>
          <a:prstGeom prst="rect">
            <a:avLst/>
          </a:prstGeom>
        </p:spPr>
      </p:pic>
      <p:pic>
        <p:nvPicPr>
          <p:cNvPr id="3" name="图片 2"/>
          <p:cNvPicPr>
            <a:picLocks noChangeAspect="1"/>
          </p:cNvPicPr>
          <p:nvPr/>
        </p:nvPicPr>
        <p:blipFill>
          <a:blip r:embed="rId5"/>
          <a:stretch>
            <a:fillRect/>
          </a:stretch>
        </p:blipFill>
        <p:spPr>
          <a:xfrm>
            <a:off x="6179724" y="2242756"/>
            <a:ext cx="2860067" cy="2632391"/>
          </a:xfrm>
          <a:prstGeom prst="rect">
            <a:avLst/>
          </a:prstGeom>
        </p:spPr>
      </p:pic>
      <p:pic>
        <p:nvPicPr>
          <p:cNvPr id="4" name="图片 3"/>
          <p:cNvPicPr>
            <a:picLocks noChangeAspect="1"/>
          </p:cNvPicPr>
          <p:nvPr/>
        </p:nvPicPr>
        <p:blipFill>
          <a:blip r:embed="rId6"/>
          <a:stretch>
            <a:fillRect/>
          </a:stretch>
        </p:blipFill>
        <p:spPr>
          <a:xfrm>
            <a:off x="299180" y="1832086"/>
            <a:ext cx="8854631" cy="285710"/>
          </a:xfrm>
          <a:prstGeom prst="rect">
            <a:avLst/>
          </a:prstGeom>
        </p:spPr>
      </p:pic>
      <p:pic>
        <p:nvPicPr>
          <p:cNvPr id="5" name="图片 4"/>
          <p:cNvPicPr>
            <a:picLocks noChangeAspect="1"/>
          </p:cNvPicPr>
          <p:nvPr/>
        </p:nvPicPr>
        <p:blipFill>
          <a:blip r:embed="rId7"/>
          <a:stretch>
            <a:fillRect/>
          </a:stretch>
        </p:blipFill>
        <p:spPr>
          <a:xfrm>
            <a:off x="303942" y="218789"/>
            <a:ext cx="5992420" cy="443391"/>
          </a:xfrm>
          <a:prstGeom prst="rect">
            <a:avLst/>
          </a:prstGeom>
        </p:spPr>
      </p:pic>
      <p:pic>
        <p:nvPicPr>
          <p:cNvPr id="6" name="图片 5"/>
          <p:cNvPicPr>
            <a:picLocks noChangeAspect="1"/>
          </p:cNvPicPr>
          <p:nvPr/>
        </p:nvPicPr>
        <p:blipFill>
          <a:blip r:embed="rId8"/>
          <a:stretch>
            <a:fillRect/>
          </a:stretch>
        </p:blipFill>
        <p:spPr>
          <a:xfrm>
            <a:off x="299180" y="740235"/>
            <a:ext cx="8854631" cy="285710"/>
          </a:xfrm>
          <a:prstGeom prst="rect">
            <a:avLst/>
          </a:prstGeom>
        </p:spPr>
      </p:pic>
      <p:pic>
        <p:nvPicPr>
          <p:cNvPr id="7" name="图片 6"/>
          <p:cNvPicPr>
            <a:picLocks noChangeAspect="1"/>
          </p:cNvPicPr>
          <p:nvPr/>
        </p:nvPicPr>
        <p:blipFill>
          <a:blip r:embed="rId9"/>
          <a:stretch>
            <a:fillRect/>
          </a:stretch>
        </p:blipFill>
        <p:spPr>
          <a:xfrm>
            <a:off x="299180" y="1104185"/>
            <a:ext cx="8854631" cy="285710"/>
          </a:xfrm>
          <a:prstGeom prst="rect">
            <a:avLst/>
          </a:prstGeom>
        </p:spPr>
      </p:pic>
      <p:pic>
        <p:nvPicPr>
          <p:cNvPr id="8" name="图片 7"/>
          <p:cNvPicPr>
            <a:picLocks noChangeAspect="1"/>
          </p:cNvPicPr>
          <p:nvPr/>
        </p:nvPicPr>
        <p:blipFill>
          <a:blip r:embed="rId10"/>
          <a:stretch>
            <a:fillRect/>
          </a:stretch>
        </p:blipFill>
        <p:spPr>
          <a:xfrm>
            <a:off x="299180" y="1468135"/>
            <a:ext cx="8854631" cy="2857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35458" y="218789"/>
            <a:ext cx="4576704" cy="401219"/>
          </a:xfrm>
          <a:prstGeom prst="rect">
            <a:avLst/>
          </a:prstGeom>
        </p:spPr>
      </p:pic>
      <p:pic>
        <p:nvPicPr>
          <p:cNvPr id="3" name="图片 2"/>
          <p:cNvPicPr>
            <a:picLocks noChangeAspect="1"/>
          </p:cNvPicPr>
          <p:nvPr/>
        </p:nvPicPr>
        <p:blipFill>
          <a:blip r:embed="rId5"/>
          <a:stretch>
            <a:fillRect/>
          </a:stretch>
        </p:blipFill>
        <p:spPr>
          <a:xfrm>
            <a:off x="4985432" y="906018"/>
            <a:ext cx="3128272" cy="1960689"/>
          </a:xfrm>
          <a:prstGeom prst="rect">
            <a:avLst/>
          </a:prstGeom>
        </p:spPr>
      </p:pic>
      <p:pic>
        <p:nvPicPr>
          <p:cNvPr id="4" name="图片 3"/>
          <p:cNvPicPr>
            <a:picLocks noChangeAspect="1"/>
          </p:cNvPicPr>
          <p:nvPr/>
        </p:nvPicPr>
        <p:blipFill>
          <a:blip r:embed="rId6"/>
          <a:stretch>
            <a:fillRect/>
          </a:stretch>
        </p:blipFill>
        <p:spPr>
          <a:xfrm rot="21600000">
            <a:off x="3809619" y="1486804"/>
            <a:ext cx="1159182" cy="746977"/>
          </a:xfrm>
          <a:prstGeom prst="rect">
            <a:avLst/>
          </a:prstGeom>
        </p:spPr>
      </p:pic>
      <p:pic>
        <p:nvPicPr>
          <p:cNvPr id="5" name="图片 4"/>
          <p:cNvPicPr>
            <a:picLocks noChangeAspect="1"/>
          </p:cNvPicPr>
          <p:nvPr/>
        </p:nvPicPr>
        <p:blipFill>
          <a:blip r:embed="rId7"/>
          <a:stretch>
            <a:fillRect/>
          </a:stretch>
        </p:blipFill>
        <p:spPr>
          <a:xfrm>
            <a:off x="709326" y="2918221"/>
            <a:ext cx="3211041" cy="285750"/>
          </a:xfrm>
          <a:prstGeom prst="rect">
            <a:avLst/>
          </a:prstGeom>
        </p:spPr>
      </p:pic>
      <p:pic>
        <p:nvPicPr>
          <p:cNvPr id="6" name="图片 5"/>
          <p:cNvPicPr>
            <a:picLocks noChangeAspect="1"/>
          </p:cNvPicPr>
          <p:nvPr/>
        </p:nvPicPr>
        <p:blipFill>
          <a:blip r:embed="rId8"/>
          <a:stretch>
            <a:fillRect/>
          </a:stretch>
        </p:blipFill>
        <p:spPr>
          <a:xfrm>
            <a:off x="4565523" y="2918221"/>
            <a:ext cx="4096907" cy="285750"/>
          </a:xfrm>
          <a:prstGeom prst="rect">
            <a:avLst/>
          </a:prstGeom>
        </p:spPr>
      </p:pic>
      <p:pic>
        <p:nvPicPr>
          <p:cNvPr id="7" name="图片 6"/>
          <p:cNvPicPr>
            <a:picLocks noChangeAspect="1"/>
          </p:cNvPicPr>
          <p:nvPr/>
        </p:nvPicPr>
        <p:blipFill>
          <a:blip r:embed="rId9"/>
          <a:stretch>
            <a:fillRect/>
          </a:stretch>
        </p:blipFill>
        <p:spPr>
          <a:xfrm>
            <a:off x="757094" y="908732"/>
            <a:ext cx="3025500" cy="1903149"/>
          </a:xfrm>
          <a:prstGeom prst="rect">
            <a:avLst/>
          </a:prstGeom>
        </p:spPr>
      </p:pic>
      <p:pic>
        <p:nvPicPr>
          <p:cNvPr id="8" name="图片 7"/>
          <p:cNvPicPr>
            <a:picLocks noChangeAspect="1"/>
          </p:cNvPicPr>
          <p:nvPr/>
        </p:nvPicPr>
        <p:blipFill>
          <a:blip r:embed="rId10"/>
          <a:stretch>
            <a:fillRect/>
          </a:stretch>
        </p:blipFill>
        <p:spPr>
          <a:xfrm>
            <a:off x="235458" y="3390995"/>
            <a:ext cx="8722061" cy="292523"/>
          </a:xfrm>
          <a:prstGeom prst="rect">
            <a:avLst/>
          </a:prstGeom>
        </p:spPr>
      </p:pic>
      <p:pic>
        <p:nvPicPr>
          <p:cNvPr id="9" name="图片 8"/>
          <p:cNvPicPr>
            <a:picLocks noChangeAspect="1"/>
          </p:cNvPicPr>
          <p:nvPr/>
        </p:nvPicPr>
        <p:blipFill>
          <a:blip r:embed="rId11"/>
          <a:stretch>
            <a:fillRect/>
          </a:stretch>
        </p:blipFill>
        <p:spPr>
          <a:xfrm>
            <a:off x="235458" y="4703111"/>
            <a:ext cx="8307503" cy="308610"/>
          </a:xfrm>
          <a:prstGeom prst="rect">
            <a:avLst/>
          </a:prstGeom>
        </p:spPr>
      </p:pic>
      <p:pic>
        <p:nvPicPr>
          <p:cNvPr id="10" name="图片 9"/>
          <p:cNvPicPr>
            <a:picLocks noChangeAspect="1"/>
          </p:cNvPicPr>
          <p:nvPr/>
        </p:nvPicPr>
        <p:blipFill>
          <a:blip r:embed="rId12"/>
          <a:stretch>
            <a:fillRect/>
          </a:stretch>
        </p:blipFill>
        <p:spPr>
          <a:xfrm>
            <a:off x="235458" y="3892724"/>
            <a:ext cx="8722061" cy="5850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4218384" y="1515713"/>
            <a:ext cx="2295501" cy="580468"/>
          </a:xfrm>
          <a:prstGeom prst="rect">
            <a:avLst/>
          </a:prstGeom>
        </p:spPr>
      </p:pic>
      <p:pic>
        <p:nvPicPr>
          <p:cNvPr id="11" name="图片 10"/>
          <p:cNvPicPr>
            <a:picLocks noChangeAspect="1"/>
          </p:cNvPicPr>
          <p:nvPr/>
        </p:nvPicPr>
        <p:blipFill>
          <a:blip r:embed="rId13"/>
          <a:stretch>
            <a:fillRect/>
          </a:stretch>
        </p:blipFill>
        <p:spPr>
          <a:xfrm>
            <a:off x="4135850" y="2191750"/>
            <a:ext cx="3136996" cy="596698"/>
          </a:xfrm>
          <a:prstGeom prst="rect">
            <a:avLst/>
          </a:prstGeom>
        </p:spPr>
      </p:pic>
      <p:pic>
        <p:nvPicPr>
          <p:cNvPr id="12" name="图片 11"/>
          <p:cNvPicPr>
            <a:picLocks noChangeAspect="1"/>
          </p:cNvPicPr>
          <p:nvPr/>
        </p:nvPicPr>
        <p:blipFill>
          <a:blip r:embed="rId14"/>
          <a:stretch>
            <a:fillRect/>
          </a:stretch>
        </p:blipFill>
        <p:spPr>
          <a:xfrm>
            <a:off x="4135850" y="2887789"/>
            <a:ext cx="2759699" cy="596698"/>
          </a:xfrm>
          <a:prstGeom prst="rect">
            <a:avLst/>
          </a:prstGeom>
        </p:spPr>
      </p:pic>
      <p:pic>
        <p:nvPicPr>
          <p:cNvPr id="13" name="图片 12"/>
          <p:cNvPicPr>
            <a:picLocks noChangeAspect="1"/>
          </p:cNvPicPr>
          <p:nvPr/>
        </p:nvPicPr>
        <p:blipFill>
          <a:blip r:embed="rId15"/>
          <a:stretch>
            <a:fillRect/>
          </a:stretch>
        </p:blipFill>
        <p:spPr>
          <a:xfrm>
            <a:off x="7793926" y="4451746"/>
            <a:ext cx="1225548" cy="517901"/>
          </a:xfrm>
          <a:prstGeom prst="rect">
            <a:avLst/>
          </a:prstGeom>
        </p:spPr>
      </p:pic>
      <p:pic>
        <p:nvPicPr>
          <p:cNvPr id="14" name="图片 13"/>
          <p:cNvPicPr>
            <a:picLocks noChangeAspect="1"/>
          </p:cNvPicPr>
          <p:nvPr/>
        </p:nvPicPr>
        <p:blipFill>
          <a:blip r:embed="rId16"/>
          <a:stretch>
            <a:fillRect/>
          </a:stretch>
        </p:blipFill>
        <p:spPr>
          <a:xfrm>
            <a:off x="6990588" y="4347781"/>
            <a:ext cx="681435" cy="6814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12645" y="790622"/>
            <a:ext cx="8445949" cy="688592"/>
          </a:xfrm>
          <a:prstGeom prst="rect">
            <a:avLst/>
          </a:prstGeom>
        </p:spPr>
      </p:pic>
      <p:pic>
        <p:nvPicPr>
          <p:cNvPr id="3" name="图片 2"/>
          <p:cNvPicPr>
            <a:picLocks noChangeAspect="1"/>
          </p:cNvPicPr>
          <p:nvPr/>
        </p:nvPicPr>
        <p:blipFill>
          <a:blip r:embed="rId5"/>
          <a:stretch>
            <a:fillRect/>
          </a:stretch>
        </p:blipFill>
        <p:spPr>
          <a:xfrm>
            <a:off x="79533" y="162877"/>
            <a:ext cx="2922450" cy="555888"/>
          </a:xfrm>
          <a:prstGeom prst="rect">
            <a:avLst/>
          </a:prstGeom>
        </p:spPr>
      </p:pic>
      <p:pic>
        <p:nvPicPr>
          <p:cNvPr id="4" name="图片 3"/>
          <p:cNvPicPr>
            <a:picLocks noChangeAspect="1"/>
          </p:cNvPicPr>
          <p:nvPr/>
        </p:nvPicPr>
        <p:blipFill>
          <a:blip r:embed="rId6"/>
          <a:stretch>
            <a:fillRect/>
          </a:stretch>
        </p:blipFill>
        <p:spPr>
          <a:xfrm>
            <a:off x="212645" y="3080861"/>
            <a:ext cx="3165560" cy="1861829"/>
          </a:xfrm>
          <a:prstGeom prst="rect">
            <a:avLst/>
          </a:prstGeom>
        </p:spPr>
      </p:pic>
      <p:pic>
        <p:nvPicPr>
          <p:cNvPr id="5" name="图片 4"/>
          <p:cNvPicPr>
            <a:picLocks noChangeAspect="1"/>
          </p:cNvPicPr>
          <p:nvPr/>
        </p:nvPicPr>
        <p:blipFill>
          <a:blip r:embed="rId7"/>
          <a:stretch>
            <a:fillRect/>
          </a:stretch>
        </p:blipFill>
        <p:spPr>
          <a:xfrm>
            <a:off x="3644455" y="3114960"/>
            <a:ext cx="2524030" cy="1793594"/>
          </a:xfrm>
          <a:prstGeom prst="rect">
            <a:avLst/>
          </a:prstGeom>
        </p:spPr>
      </p:pic>
      <p:pic>
        <p:nvPicPr>
          <p:cNvPr id="6" name="图片 5"/>
          <p:cNvPicPr>
            <a:picLocks noChangeAspect="1"/>
          </p:cNvPicPr>
          <p:nvPr/>
        </p:nvPicPr>
        <p:blipFill>
          <a:blip r:embed="rId8"/>
          <a:stretch>
            <a:fillRect/>
          </a:stretch>
        </p:blipFill>
        <p:spPr>
          <a:xfrm>
            <a:off x="212645" y="1721500"/>
            <a:ext cx="8445952" cy="1147654"/>
          </a:xfrm>
          <a:prstGeom prst="rect">
            <a:avLst/>
          </a:prstGeom>
        </p:spPr>
      </p:pic>
      <p:pic>
        <p:nvPicPr>
          <p:cNvPr id="7" name="图片 6"/>
          <p:cNvPicPr>
            <a:picLocks noChangeAspect="1"/>
          </p:cNvPicPr>
          <p:nvPr/>
        </p:nvPicPr>
        <p:blipFill>
          <a:blip r:embed="rId9"/>
          <a:stretch>
            <a:fillRect/>
          </a:stretch>
        </p:blipFill>
        <p:spPr>
          <a:xfrm>
            <a:off x="6531864" y="926401"/>
            <a:ext cx="2204934" cy="414268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24980" y="937498"/>
            <a:ext cx="8464640" cy="1171870"/>
          </a:xfrm>
          <a:prstGeom prst="rect">
            <a:avLst/>
          </a:prstGeom>
        </p:spPr>
      </p:pic>
      <p:pic>
        <p:nvPicPr>
          <p:cNvPr id="3" name="图片 2"/>
          <p:cNvPicPr>
            <a:picLocks noChangeAspect="1"/>
          </p:cNvPicPr>
          <p:nvPr/>
        </p:nvPicPr>
        <p:blipFill>
          <a:blip r:embed="rId5"/>
          <a:stretch>
            <a:fillRect/>
          </a:stretch>
        </p:blipFill>
        <p:spPr>
          <a:xfrm>
            <a:off x="120967" y="173307"/>
            <a:ext cx="4040694" cy="529956"/>
          </a:xfrm>
          <a:prstGeom prst="rect">
            <a:avLst/>
          </a:prstGeom>
        </p:spPr>
      </p:pic>
      <p:pic>
        <p:nvPicPr>
          <p:cNvPr id="4" name="图片 3"/>
          <p:cNvPicPr>
            <a:picLocks noChangeAspect="1"/>
          </p:cNvPicPr>
          <p:nvPr/>
        </p:nvPicPr>
        <p:blipFill>
          <a:blip r:embed="rId6"/>
          <a:stretch>
            <a:fillRect/>
          </a:stretch>
        </p:blipFill>
        <p:spPr>
          <a:xfrm>
            <a:off x="122682" y="2255329"/>
            <a:ext cx="4339468" cy="2822349"/>
          </a:xfrm>
          <a:prstGeom prst="rect">
            <a:avLst/>
          </a:prstGeom>
        </p:spPr>
      </p:pic>
      <p:pic>
        <p:nvPicPr>
          <p:cNvPr id="5" name="图片 4"/>
          <p:cNvPicPr>
            <a:picLocks noChangeAspect="1"/>
          </p:cNvPicPr>
          <p:nvPr/>
        </p:nvPicPr>
        <p:blipFill>
          <a:blip r:embed="rId7"/>
          <a:stretch>
            <a:fillRect/>
          </a:stretch>
        </p:blipFill>
        <p:spPr>
          <a:xfrm>
            <a:off x="4633245" y="2261901"/>
            <a:ext cx="4266322" cy="28240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4218384" y="1515713"/>
            <a:ext cx="2295501" cy="580468"/>
          </a:xfrm>
          <a:prstGeom prst="rect">
            <a:avLst/>
          </a:prstGeom>
        </p:spPr>
      </p:pic>
      <p:pic>
        <p:nvPicPr>
          <p:cNvPr id="11" name="图片 10"/>
          <p:cNvPicPr>
            <a:picLocks noChangeAspect="1"/>
          </p:cNvPicPr>
          <p:nvPr/>
        </p:nvPicPr>
        <p:blipFill>
          <a:blip r:embed="rId13"/>
          <a:stretch>
            <a:fillRect/>
          </a:stretch>
        </p:blipFill>
        <p:spPr>
          <a:xfrm>
            <a:off x="4139850" y="2164365"/>
            <a:ext cx="2875031" cy="616075"/>
          </a:xfrm>
          <a:prstGeom prst="rect">
            <a:avLst/>
          </a:prstGeom>
        </p:spPr>
      </p:pic>
      <p:pic>
        <p:nvPicPr>
          <p:cNvPr id="12" name="图片 11"/>
          <p:cNvPicPr>
            <a:picLocks noChangeAspect="1"/>
          </p:cNvPicPr>
          <p:nvPr/>
        </p:nvPicPr>
        <p:blipFill>
          <a:blip r:embed="rId14"/>
          <a:stretch>
            <a:fillRect/>
          </a:stretch>
        </p:blipFill>
        <p:spPr>
          <a:xfrm>
            <a:off x="4139850" y="2914792"/>
            <a:ext cx="4309219" cy="556404"/>
          </a:xfrm>
          <a:prstGeom prst="rect">
            <a:avLst/>
          </a:prstGeom>
        </p:spPr>
      </p:pic>
      <p:pic>
        <p:nvPicPr>
          <p:cNvPr id="13" name="图片 12"/>
          <p:cNvPicPr>
            <a:picLocks noChangeAspect="1"/>
          </p:cNvPicPr>
          <p:nvPr/>
        </p:nvPicPr>
        <p:blipFill>
          <a:blip r:embed="rId15"/>
          <a:stretch>
            <a:fillRect/>
          </a:stretch>
        </p:blipFill>
        <p:spPr>
          <a:xfrm>
            <a:off x="7793926" y="4451746"/>
            <a:ext cx="1225548" cy="517901"/>
          </a:xfrm>
          <a:prstGeom prst="rect">
            <a:avLst/>
          </a:prstGeom>
        </p:spPr>
      </p:pic>
      <p:pic>
        <p:nvPicPr>
          <p:cNvPr id="14" name="图片 13"/>
          <p:cNvPicPr>
            <a:picLocks noChangeAspect="1"/>
          </p:cNvPicPr>
          <p:nvPr/>
        </p:nvPicPr>
        <p:blipFill>
          <a:blip r:embed="rId16"/>
          <a:stretch>
            <a:fillRect/>
          </a:stretch>
        </p:blipFill>
        <p:spPr>
          <a:xfrm>
            <a:off x="6990588" y="4347781"/>
            <a:ext cx="681435" cy="6814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367807" y="2661237"/>
            <a:ext cx="5930086" cy="2256559"/>
          </a:xfrm>
          <a:prstGeom prst="rect">
            <a:avLst/>
          </a:prstGeom>
        </p:spPr>
      </p:pic>
      <p:pic>
        <p:nvPicPr>
          <p:cNvPr id="3" name="图片 2"/>
          <p:cNvPicPr>
            <a:picLocks noChangeAspect="1"/>
          </p:cNvPicPr>
          <p:nvPr/>
        </p:nvPicPr>
        <p:blipFill>
          <a:blip r:embed="rId5"/>
          <a:stretch>
            <a:fillRect/>
          </a:stretch>
        </p:blipFill>
        <p:spPr>
          <a:xfrm>
            <a:off x="-666416" y="158591"/>
            <a:ext cx="4359124" cy="592586"/>
          </a:xfrm>
          <a:prstGeom prst="rect">
            <a:avLst/>
          </a:prstGeom>
        </p:spPr>
      </p:pic>
      <p:pic>
        <p:nvPicPr>
          <p:cNvPr id="4" name="图片 3"/>
          <p:cNvPicPr>
            <a:picLocks noChangeAspect="1"/>
          </p:cNvPicPr>
          <p:nvPr/>
        </p:nvPicPr>
        <p:blipFill>
          <a:blip r:embed="rId6"/>
          <a:stretch>
            <a:fillRect/>
          </a:stretch>
        </p:blipFill>
        <p:spPr>
          <a:xfrm>
            <a:off x="6681787" y="2563510"/>
            <a:ext cx="1952612" cy="2629111"/>
          </a:xfrm>
          <a:prstGeom prst="rect">
            <a:avLst/>
          </a:prstGeom>
        </p:spPr>
      </p:pic>
      <p:pic>
        <p:nvPicPr>
          <p:cNvPr id="5" name="图片 4"/>
          <p:cNvPicPr>
            <a:picLocks noChangeAspect="1"/>
          </p:cNvPicPr>
          <p:nvPr/>
        </p:nvPicPr>
        <p:blipFill>
          <a:blip r:embed="rId7"/>
          <a:stretch>
            <a:fillRect/>
          </a:stretch>
        </p:blipFill>
        <p:spPr>
          <a:xfrm>
            <a:off x="175974" y="1207722"/>
            <a:ext cx="8807511" cy="241321"/>
          </a:xfrm>
          <a:prstGeom prst="rect">
            <a:avLst/>
          </a:prstGeom>
        </p:spPr>
      </p:pic>
      <p:pic>
        <p:nvPicPr>
          <p:cNvPr id="6" name="图片 5"/>
          <p:cNvPicPr>
            <a:picLocks noChangeAspect="1"/>
          </p:cNvPicPr>
          <p:nvPr/>
        </p:nvPicPr>
        <p:blipFill>
          <a:blip r:embed="rId8"/>
          <a:stretch>
            <a:fillRect/>
          </a:stretch>
        </p:blipFill>
        <p:spPr>
          <a:xfrm>
            <a:off x="175974" y="1586055"/>
            <a:ext cx="9015457" cy="241321"/>
          </a:xfrm>
          <a:prstGeom prst="rect">
            <a:avLst/>
          </a:prstGeom>
        </p:spPr>
      </p:pic>
      <p:pic>
        <p:nvPicPr>
          <p:cNvPr id="7" name="图片 6"/>
          <p:cNvPicPr>
            <a:picLocks noChangeAspect="1"/>
          </p:cNvPicPr>
          <p:nvPr/>
        </p:nvPicPr>
        <p:blipFill>
          <a:blip r:embed="rId9"/>
          <a:stretch>
            <a:fillRect/>
          </a:stretch>
        </p:blipFill>
        <p:spPr>
          <a:xfrm>
            <a:off x="175974" y="1964388"/>
            <a:ext cx="8611536" cy="482643"/>
          </a:xfrm>
          <a:prstGeom prst="rect">
            <a:avLst/>
          </a:prstGeom>
        </p:spPr>
      </p:pic>
      <p:pic>
        <p:nvPicPr>
          <p:cNvPr id="8" name="图片 7"/>
          <p:cNvPicPr>
            <a:picLocks noChangeAspect="1"/>
          </p:cNvPicPr>
          <p:nvPr/>
        </p:nvPicPr>
        <p:blipFill>
          <a:blip r:embed="rId10"/>
          <a:stretch>
            <a:fillRect/>
          </a:stretch>
        </p:blipFill>
        <p:spPr>
          <a:xfrm>
            <a:off x="175974" y="823293"/>
            <a:ext cx="8807511" cy="2413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89439" y="288940"/>
            <a:ext cx="2875031" cy="616075"/>
          </a:xfrm>
          <a:prstGeom prst="rect">
            <a:avLst/>
          </a:prstGeom>
        </p:spPr>
      </p:pic>
      <p:pic>
        <p:nvPicPr>
          <p:cNvPr id="3" name="图片 2"/>
          <p:cNvPicPr>
            <a:picLocks noChangeAspect="1"/>
          </p:cNvPicPr>
          <p:nvPr/>
        </p:nvPicPr>
        <p:blipFill>
          <a:blip r:embed="rId5"/>
          <a:stretch>
            <a:fillRect/>
          </a:stretch>
        </p:blipFill>
        <p:spPr>
          <a:xfrm>
            <a:off x="146589" y="974407"/>
            <a:ext cx="8660509" cy="285750"/>
          </a:xfrm>
          <a:prstGeom prst="rect">
            <a:avLst/>
          </a:prstGeom>
        </p:spPr>
      </p:pic>
      <p:pic>
        <p:nvPicPr>
          <p:cNvPr id="4" name="图片 3"/>
          <p:cNvPicPr>
            <a:picLocks noChangeAspect="1"/>
          </p:cNvPicPr>
          <p:nvPr/>
        </p:nvPicPr>
        <p:blipFill>
          <a:blip r:embed="rId6"/>
          <a:stretch>
            <a:fillRect/>
          </a:stretch>
        </p:blipFill>
        <p:spPr>
          <a:xfrm>
            <a:off x="89439" y="1830466"/>
            <a:ext cx="4309219" cy="556404"/>
          </a:xfrm>
          <a:prstGeom prst="rect">
            <a:avLst/>
          </a:prstGeom>
        </p:spPr>
      </p:pic>
      <p:pic>
        <p:nvPicPr>
          <p:cNvPr id="5" name="图片 4"/>
          <p:cNvPicPr>
            <a:picLocks noChangeAspect="1"/>
          </p:cNvPicPr>
          <p:nvPr/>
        </p:nvPicPr>
        <p:blipFill>
          <a:blip r:embed="rId7"/>
          <a:stretch>
            <a:fillRect/>
          </a:stretch>
        </p:blipFill>
        <p:spPr>
          <a:xfrm>
            <a:off x="146589" y="2482357"/>
            <a:ext cx="8913552" cy="1131638"/>
          </a:xfrm>
          <a:prstGeom prst="rect">
            <a:avLst/>
          </a:prstGeom>
        </p:spPr>
      </p:pic>
      <p:pic>
        <p:nvPicPr>
          <p:cNvPr id="6" name="图片 5"/>
          <p:cNvPicPr>
            <a:picLocks noChangeAspect="1"/>
          </p:cNvPicPr>
          <p:nvPr/>
        </p:nvPicPr>
        <p:blipFill>
          <a:blip r:embed="rId8"/>
          <a:stretch>
            <a:fillRect/>
          </a:stretch>
        </p:blipFill>
        <p:spPr>
          <a:xfrm>
            <a:off x="146589" y="3971210"/>
            <a:ext cx="6446268" cy="829741"/>
          </a:xfrm>
          <a:prstGeom prst="rect">
            <a:avLst/>
          </a:prstGeom>
        </p:spPr>
      </p:pic>
      <p:pic>
        <p:nvPicPr>
          <p:cNvPr id="7" name="图片 6"/>
          <p:cNvPicPr>
            <a:picLocks noChangeAspect="1"/>
          </p:cNvPicPr>
          <p:nvPr/>
        </p:nvPicPr>
        <p:blipFill>
          <a:blip r:embed="rId9"/>
          <a:stretch>
            <a:fillRect/>
          </a:stretch>
        </p:blipFill>
        <p:spPr>
          <a:xfrm>
            <a:off x="146589" y="1366361"/>
            <a:ext cx="8660509" cy="285750"/>
          </a:xfrm>
          <a:prstGeom prst="rect">
            <a:avLst/>
          </a:prstGeom>
        </p:spPr>
      </p:pic>
      <p:pic>
        <p:nvPicPr>
          <p:cNvPr id="8" name="图片 7"/>
          <p:cNvPicPr>
            <a:picLocks noChangeAspect="1"/>
          </p:cNvPicPr>
          <p:nvPr/>
        </p:nvPicPr>
        <p:blipFill>
          <a:blip r:embed="rId10"/>
          <a:stretch>
            <a:fillRect/>
          </a:stretch>
        </p:blipFill>
        <p:spPr>
          <a:xfrm>
            <a:off x="7348347" y="4241768"/>
            <a:ext cx="1671150" cy="706207"/>
          </a:xfrm>
          <a:prstGeom prst="rect">
            <a:avLst/>
          </a:prstGeom>
        </p:spPr>
      </p:pic>
      <p:pic>
        <p:nvPicPr>
          <p:cNvPr id="9" name="图片 8"/>
          <p:cNvPicPr>
            <a:picLocks noChangeAspect="1"/>
          </p:cNvPicPr>
          <p:nvPr/>
        </p:nvPicPr>
        <p:blipFill>
          <a:blip r:embed="rId11"/>
          <a:stretch>
            <a:fillRect/>
          </a:stretch>
        </p:blipFill>
        <p:spPr>
          <a:xfrm>
            <a:off x="6252876" y="4100036"/>
            <a:ext cx="929201" cy="9292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stretch>
            <a:fillRect/>
          </a:stretch>
        </p:blipFill>
        <p:spPr>
          <a:xfrm rot="19559999">
            <a:off x="6374320" y="729757"/>
            <a:ext cx="1811569" cy="742743"/>
          </a:xfrm>
          <a:prstGeom prst="rect">
            <a:avLst/>
          </a:prstGeom>
        </p:spPr>
      </p:pic>
      <p:pic>
        <p:nvPicPr>
          <p:cNvPr id="2" name="图片 1"/>
          <p:cNvPicPr>
            <a:picLocks noChangeAspect="1"/>
          </p:cNvPicPr>
          <p:nvPr/>
        </p:nvPicPr>
        <p:blipFill>
          <a:blip r:embed="rId4"/>
          <a:stretch>
            <a:fillRect/>
          </a:stretch>
        </p:blipFill>
        <p:spPr>
          <a:xfrm rot="19559999">
            <a:off x="6441805" y="61912"/>
            <a:ext cx="1811569" cy="742743"/>
          </a:xfrm>
          <a:prstGeom prst="rect">
            <a:avLst/>
          </a:prstGeom>
        </p:spPr>
      </p:pic>
      <p:pic>
        <p:nvPicPr>
          <p:cNvPr id="3" name="图片 2"/>
          <p:cNvPicPr>
            <a:picLocks noChangeAspect="1"/>
          </p:cNvPicPr>
          <p:nvPr/>
        </p:nvPicPr>
        <p:blipFill>
          <a:blip r:embed="rId5"/>
          <a:stretch>
            <a:fillRect/>
          </a:stretch>
        </p:blipFill>
        <p:spPr>
          <a:xfrm rot="19380000">
            <a:off x="5816254" y="4065259"/>
            <a:ext cx="3221837" cy="1320953"/>
          </a:xfrm>
          <a:prstGeom prst="rect">
            <a:avLst/>
          </a:prstGeom>
        </p:spPr>
      </p:pic>
      <p:pic>
        <p:nvPicPr>
          <p:cNvPr id="4" name="图片 3"/>
          <p:cNvPicPr>
            <a:picLocks noChangeAspect="1"/>
          </p:cNvPicPr>
          <p:nvPr/>
        </p:nvPicPr>
        <p:blipFill>
          <a:blip r:embed="rId6"/>
          <a:stretch>
            <a:fillRect/>
          </a:stretch>
        </p:blipFill>
        <p:spPr>
          <a:xfrm rot="19380000">
            <a:off x="6700501" y="2464023"/>
            <a:ext cx="3221837" cy="1320953"/>
          </a:xfrm>
          <a:prstGeom prst="rect">
            <a:avLst/>
          </a:prstGeom>
        </p:spPr>
      </p:pic>
      <p:pic>
        <p:nvPicPr>
          <p:cNvPr id="5" name="图片 4"/>
          <p:cNvPicPr>
            <a:picLocks noChangeAspect="1"/>
          </p:cNvPicPr>
          <p:nvPr/>
        </p:nvPicPr>
        <p:blipFill>
          <a:blip r:embed="rId7"/>
          <a:stretch>
            <a:fillRect/>
          </a:stretch>
        </p:blipFill>
        <p:spPr>
          <a:xfrm rot="19559999">
            <a:off x="7821406" y="765095"/>
            <a:ext cx="934702" cy="383228"/>
          </a:xfrm>
          <a:prstGeom prst="rect">
            <a:avLst/>
          </a:prstGeom>
        </p:spPr>
      </p:pic>
      <p:pic>
        <p:nvPicPr>
          <p:cNvPr id="6" name="图片 5"/>
          <p:cNvPicPr>
            <a:picLocks noChangeAspect="1"/>
          </p:cNvPicPr>
          <p:nvPr/>
        </p:nvPicPr>
        <p:blipFill>
          <a:blip r:embed="rId8"/>
          <a:stretch>
            <a:fillRect/>
          </a:stretch>
        </p:blipFill>
        <p:spPr>
          <a:xfrm rot="19559999">
            <a:off x="7856267" y="420481"/>
            <a:ext cx="934702" cy="383228"/>
          </a:xfrm>
          <a:prstGeom prst="rect">
            <a:avLst/>
          </a:prstGeom>
        </p:spPr>
      </p:pic>
      <p:pic>
        <p:nvPicPr>
          <p:cNvPr id="7" name="图片 6"/>
          <p:cNvPicPr>
            <a:picLocks noChangeAspect="1"/>
          </p:cNvPicPr>
          <p:nvPr/>
        </p:nvPicPr>
        <p:blipFill>
          <a:blip r:embed="rId9"/>
          <a:stretch>
            <a:fillRect/>
          </a:stretch>
        </p:blipFill>
        <p:spPr>
          <a:xfrm rot="19559999">
            <a:off x="5799422" y="3499364"/>
            <a:ext cx="1332790" cy="546444"/>
          </a:xfrm>
          <a:prstGeom prst="rect">
            <a:avLst/>
          </a:prstGeom>
        </p:spPr>
      </p:pic>
      <p:pic>
        <p:nvPicPr>
          <p:cNvPr id="8" name="图片 7"/>
          <p:cNvPicPr>
            <a:picLocks noChangeAspect="1"/>
          </p:cNvPicPr>
          <p:nvPr/>
        </p:nvPicPr>
        <p:blipFill>
          <a:blip r:embed="rId10"/>
          <a:stretch>
            <a:fillRect/>
          </a:stretch>
        </p:blipFill>
        <p:spPr>
          <a:xfrm rot="19559999">
            <a:off x="5849086" y="3008027"/>
            <a:ext cx="1332790" cy="546444"/>
          </a:xfrm>
          <a:prstGeom prst="rect">
            <a:avLst/>
          </a:prstGeom>
        </p:spPr>
      </p:pic>
      <p:pic>
        <p:nvPicPr>
          <p:cNvPr id="9" name="图片 8"/>
          <p:cNvPicPr>
            <a:picLocks noChangeAspect="1"/>
          </p:cNvPicPr>
          <p:nvPr/>
        </p:nvPicPr>
        <p:blipFill>
          <a:blip r:embed="rId11"/>
          <a:stretch>
            <a:fillRect/>
          </a:stretch>
        </p:blipFill>
        <p:spPr>
          <a:xfrm>
            <a:off x="2843641" y="3224784"/>
            <a:ext cx="4327445" cy="252164"/>
          </a:xfrm>
          <a:prstGeom prst="rect">
            <a:avLst/>
          </a:prstGeom>
        </p:spPr>
      </p:pic>
      <p:pic>
        <p:nvPicPr>
          <p:cNvPr id="10" name="图片 9"/>
          <p:cNvPicPr>
            <a:picLocks noChangeAspect="1"/>
          </p:cNvPicPr>
          <p:nvPr/>
        </p:nvPicPr>
        <p:blipFill>
          <a:blip r:embed="rId12"/>
          <a:stretch>
            <a:fillRect/>
          </a:stretch>
        </p:blipFill>
        <p:spPr>
          <a:xfrm>
            <a:off x="419528" y="1448466"/>
            <a:ext cx="5270268" cy="705259"/>
          </a:xfrm>
          <a:prstGeom prst="rect">
            <a:avLst/>
          </a:prstGeom>
        </p:spPr>
      </p:pic>
      <p:pic>
        <p:nvPicPr>
          <p:cNvPr id="11" name="图片 10"/>
          <p:cNvPicPr>
            <a:picLocks noChangeAspect="1"/>
          </p:cNvPicPr>
          <p:nvPr/>
        </p:nvPicPr>
        <p:blipFill>
          <a:blip r:embed="rId13"/>
          <a:stretch>
            <a:fillRect/>
          </a:stretch>
        </p:blipFill>
        <p:spPr>
          <a:xfrm>
            <a:off x="3726322" y="3902583"/>
            <a:ext cx="3630302" cy="211541"/>
          </a:xfrm>
          <a:prstGeom prst="rect">
            <a:avLst/>
          </a:prstGeom>
        </p:spPr>
      </p:pic>
      <p:pic>
        <p:nvPicPr>
          <p:cNvPr id="12" name="图片 11"/>
          <p:cNvPicPr>
            <a:picLocks noChangeAspect="1"/>
          </p:cNvPicPr>
          <p:nvPr/>
        </p:nvPicPr>
        <p:blipFill>
          <a:blip r:embed="rId14"/>
          <a:stretch>
            <a:fillRect/>
          </a:stretch>
        </p:blipFill>
        <p:spPr>
          <a:xfrm>
            <a:off x="507206" y="3377850"/>
            <a:ext cx="5049056" cy="313515"/>
          </a:xfrm>
          <a:prstGeom prst="rect">
            <a:avLst/>
          </a:prstGeom>
        </p:spPr>
      </p:pic>
      <p:pic>
        <p:nvPicPr>
          <p:cNvPr id="13" name="图片 12"/>
          <p:cNvPicPr>
            <a:picLocks noChangeAspect="1"/>
          </p:cNvPicPr>
          <p:nvPr/>
        </p:nvPicPr>
        <p:blipFill>
          <a:blip r:embed="rId15"/>
          <a:stretch>
            <a:fillRect/>
          </a:stretch>
        </p:blipFill>
        <p:spPr>
          <a:xfrm>
            <a:off x="507206" y="3793093"/>
            <a:ext cx="5055792" cy="321027"/>
          </a:xfrm>
          <a:prstGeom prst="rect">
            <a:avLst/>
          </a:prstGeom>
        </p:spPr>
      </p:pic>
      <p:pic>
        <p:nvPicPr>
          <p:cNvPr id="14" name="图片 13"/>
          <p:cNvPicPr>
            <a:picLocks noChangeAspect="1"/>
          </p:cNvPicPr>
          <p:nvPr/>
        </p:nvPicPr>
        <p:blipFill>
          <a:blip r:embed="rId16"/>
          <a:stretch>
            <a:fillRect/>
          </a:stretch>
        </p:blipFill>
        <p:spPr>
          <a:xfrm>
            <a:off x="419528" y="2153745"/>
            <a:ext cx="6273143" cy="733705"/>
          </a:xfrm>
          <a:prstGeom prst="rect">
            <a:avLst/>
          </a:prstGeom>
        </p:spPr>
      </p:pic>
      <p:pic>
        <p:nvPicPr>
          <p:cNvPr id="15" name="图片 14"/>
          <p:cNvPicPr>
            <a:picLocks noChangeAspect="1"/>
          </p:cNvPicPr>
          <p:nvPr/>
        </p:nvPicPr>
        <p:blipFill>
          <a:blip r:embed="rId17"/>
          <a:stretch>
            <a:fillRect/>
          </a:stretch>
        </p:blipFill>
        <p:spPr>
          <a:xfrm>
            <a:off x="646318" y="3807809"/>
            <a:ext cx="4972788" cy="291557"/>
          </a:xfrm>
          <a:prstGeom prst="rect">
            <a:avLst/>
          </a:prstGeom>
        </p:spPr>
      </p:pic>
      <p:pic>
        <p:nvPicPr>
          <p:cNvPr id="16" name="图片 15"/>
          <p:cNvPicPr>
            <a:picLocks noChangeAspect="1"/>
          </p:cNvPicPr>
          <p:nvPr/>
        </p:nvPicPr>
        <p:blipFill>
          <a:blip r:embed="rId18"/>
          <a:stretch>
            <a:fillRect/>
          </a:stretch>
        </p:blipFill>
        <p:spPr>
          <a:xfrm>
            <a:off x="646318" y="3395900"/>
            <a:ext cx="4760871" cy="277420"/>
          </a:xfrm>
          <a:prstGeom prst="rect">
            <a:avLst/>
          </a:prstGeom>
        </p:spPr>
      </p:pic>
      <p:pic>
        <p:nvPicPr>
          <p:cNvPr id="17" name="图片 16"/>
          <p:cNvPicPr>
            <a:picLocks noChangeAspect="1"/>
          </p:cNvPicPr>
          <p:nvPr/>
        </p:nvPicPr>
        <p:blipFill>
          <a:blip r:embed="rId19"/>
          <a:stretch>
            <a:fillRect/>
          </a:stretch>
        </p:blipFill>
        <p:spPr>
          <a:xfrm>
            <a:off x="0" y="-3714"/>
            <a:ext cx="4296293" cy="880830"/>
          </a:xfrm>
          <a:prstGeom prst="rect">
            <a:avLst/>
          </a:prstGeom>
        </p:spPr>
      </p:pic>
      <p:pic>
        <p:nvPicPr>
          <p:cNvPr id="18" name="图片 17"/>
          <p:cNvPicPr>
            <a:picLocks noChangeAspect="1"/>
          </p:cNvPicPr>
          <p:nvPr/>
        </p:nvPicPr>
        <p:blipFill>
          <a:blip r:embed="rId20"/>
          <a:stretch>
            <a:fillRect/>
          </a:stretch>
        </p:blipFill>
        <p:spPr>
          <a:xfrm>
            <a:off x="5030819" y="226171"/>
            <a:ext cx="1231088" cy="520242"/>
          </a:xfrm>
          <a:prstGeom prst="rect">
            <a:avLst/>
          </a:prstGeom>
        </p:spPr>
      </p:pic>
      <p:pic>
        <p:nvPicPr>
          <p:cNvPr id="19" name="图片 18"/>
          <p:cNvPicPr>
            <a:picLocks noChangeAspect="1"/>
          </p:cNvPicPr>
          <p:nvPr/>
        </p:nvPicPr>
        <p:blipFill>
          <a:blip r:embed="rId21"/>
          <a:stretch>
            <a:fillRect/>
          </a:stretch>
        </p:blipFill>
        <p:spPr>
          <a:xfrm>
            <a:off x="4223718" y="121681"/>
            <a:ext cx="684515" cy="6845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4377404" y="160210"/>
            <a:ext cx="1129510" cy="477317"/>
          </a:xfrm>
          <a:prstGeom prst="rect">
            <a:avLst/>
          </a:prstGeom>
        </p:spPr>
      </p:pic>
      <p:pic>
        <p:nvPicPr>
          <p:cNvPr id="3" name="图片 2"/>
          <p:cNvPicPr>
            <a:picLocks noChangeAspect="1"/>
          </p:cNvPicPr>
          <p:nvPr/>
        </p:nvPicPr>
        <p:blipFill>
          <a:blip r:embed="rId5"/>
          <a:stretch>
            <a:fillRect/>
          </a:stretch>
        </p:blipFill>
        <p:spPr>
          <a:xfrm>
            <a:off x="0" y="-3714"/>
            <a:ext cx="3727254" cy="764165"/>
          </a:xfrm>
          <a:prstGeom prst="rect">
            <a:avLst/>
          </a:prstGeom>
        </p:spPr>
      </p:pic>
      <p:pic>
        <p:nvPicPr>
          <p:cNvPr id="4" name="图片 3"/>
          <p:cNvPicPr>
            <a:picLocks noChangeAspect="1"/>
          </p:cNvPicPr>
          <p:nvPr/>
        </p:nvPicPr>
        <p:blipFill>
          <a:blip r:embed="rId6"/>
          <a:stretch>
            <a:fillRect/>
          </a:stretch>
        </p:blipFill>
        <p:spPr>
          <a:xfrm>
            <a:off x="3637073" y="64341"/>
            <a:ext cx="628036" cy="628036"/>
          </a:xfrm>
          <a:prstGeom prst="rect">
            <a:avLst/>
          </a:prstGeom>
        </p:spPr>
      </p:pic>
      <p:pic>
        <p:nvPicPr>
          <p:cNvPr id="5" name="图片 4"/>
          <p:cNvPicPr>
            <a:picLocks noChangeAspect="1"/>
          </p:cNvPicPr>
          <p:nvPr/>
        </p:nvPicPr>
        <p:blipFill>
          <a:blip r:embed="rId7"/>
          <a:stretch>
            <a:fillRect/>
          </a:stretch>
        </p:blipFill>
        <p:spPr>
          <a:xfrm>
            <a:off x="-50482" y="4145756"/>
            <a:ext cx="2525081" cy="323859"/>
          </a:xfrm>
          <a:prstGeom prst="rect">
            <a:avLst/>
          </a:prstGeom>
        </p:spPr>
      </p:pic>
      <p:pic>
        <p:nvPicPr>
          <p:cNvPr id="6" name="图片 5"/>
          <p:cNvPicPr>
            <a:picLocks noChangeAspect="1"/>
          </p:cNvPicPr>
          <p:nvPr/>
        </p:nvPicPr>
        <p:blipFill>
          <a:blip r:embed="rId8"/>
          <a:stretch>
            <a:fillRect/>
          </a:stretch>
        </p:blipFill>
        <p:spPr>
          <a:xfrm>
            <a:off x="282463" y="1134141"/>
            <a:ext cx="2038512" cy="2882135"/>
          </a:xfrm>
          <a:prstGeom prst="rect">
            <a:avLst/>
          </a:prstGeom>
        </p:spPr>
      </p:pic>
      <p:pic>
        <p:nvPicPr>
          <p:cNvPr id="7" name="图片 6"/>
          <p:cNvPicPr>
            <a:picLocks noChangeAspect="1"/>
          </p:cNvPicPr>
          <p:nvPr/>
        </p:nvPicPr>
        <p:blipFill>
          <a:blip r:embed="rId9"/>
          <a:stretch>
            <a:fillRect/>
          </a:stretch>
        </p:blipFill>
        <p:spPr>
          <a:xfrm>
            <a:off x="2721625" y="1172337"/>
            <a:ext cx="6170914" cy="1255520"/>
          </a:xfrm>
          <a:prstGeom prst="rect">
            <a:avLst/>
          </a:prstGeom>
        </p:spPr>
      </p:pic>
      <p:pic>
        <p:nvPicPr>
          <p:cNvPr id="8" name="图片 7"/>
          <p:cNvPicPr>
            <a:picLocks noChangeAspect="1"/>
          </p:cNvPicPr>
          <p:nvPr/>
        </p:nvPicPr>
        <p:blipFill>
          <a:blip r:embed="rId10"/>
          <a:stretch>
            <a:fillRect/>
          </a:stretch>
        </p:blipFill>
        <p:spPr>
          <a:xfrm>
            <a:off x="2468832" y="2530220"/>
            <a:ext cx="2963477" cy="344259"/>
          </a:xfrm>
          <a:prstGeom prst="rect">
            <a:avLst/>
          </a:prstGeom>
        </p:spPr>
      </p:pic>
      <p:pic>
        <p:nvPicPr>
          <p:cNvPr id="9" name="图片 8"/>
          <p:cNvPicPr>
            <a:picLocks noChangeAspect="1"/>
          </p:cNvPicPr>
          <p:nvPr/>
        </p:nvPicPr>
        <p:blipFill>
          <a:blip r:embed="rId11"/>
          <a:stretch>
            <a:fillRect/>
          </a:stretch>
        </p:blipFill>
        <p:spPr>
          <a:xfrm>
            <a:off x="2468832" y="818054"/>
            <a:ext cx="1839946" cy="354292"/>
          </a:xfrm>
          <a:prstGeom prst="rect">
            <a:avLst/>
          </a:prstGeom>
        </p:spPr>
      </p:pic>
      <p:pic>
        <p:nvPicPr>
          <p:cNvPr id="10" name="图片 9"/>
          <p:cNvPicPr>
            <a:picLocks noChangeAspect="1"/>
          </p:cNvPicPr>
          <p:nvPr/>
        </p:nvPicPr>
        <p:blipFill>
          <a:blip r:embed="rId12"/>
          <a:stretch>
            <a:fillRect/>
          </a:stretch>
        </p:blipFill>
        <p:spPr>
          <a:xfrm>
            <a:off x="2721625" y="2941462"/>
            <a:ext cx="6170914" cy="1004416"/>
          </a:xfrm>
          <a:prstGeom prst="rect">
            <a:avLst/>
          </a:prstGeom>
        </p:spPr>
      </p:pic>
      <p:pic>
        <p:nvPicPr>
          <p:cNvPr id="11" name="图片 10"/>
          <p:cNvPicPr>
            <a:picLocks noChangeAspect="1"/>
          </p:cNvPicPr>
          <p:nvPr/>
        </p:nvPicPr>
        <p:blipFill>
          <a:blip r:embed="rId13"/>
          <a:stretch>
            <a:fillRect/>
          </a:stretch>
        </p:blipFill>
        <p:spPr>
          <a:xfrm>
            <a:off x="2681859" y="4053173"/>
            <a:ext cx="2963477" cy="344259"/>
          </a:xfrm>
          <a:prstGeom prst="rect">
            <a:avLst/>
          </a:prstGeom>
        </p:spPr>
      </p:pic>
      <p:pic>
        <p:nvPicPr>
          <p:cNvPr id="12" name="图片 11"/>
          <p:cNvPicPr>
            <a:picLocks noChangeAspect="1"/>
          </p:cNvPicPr>
          <p:nvPr/>
        </p:nvPicPr>
        <p:blipFill>
          <a:blip r:embed="rId14"/>
          <a:stretch>
            <a:fillRect/>
          </a:stretch>
        </p:blipFill>
        <p:spPr>
          <a:xfrm>
            <a:off x="2721625" y="4469606"/>
            <a:ext cx="6238968" cy="453668"/>
          </a:xfrm>
          <a:prstGeom prst="rect">
            <a:avLst/>
          </a:prstGeom>
        </p:spPr>
      </p:pic>
      <p:pic>
        <p:nvPicPr>
          <p:cNvPr id="13" name="图片 12"/>
          <p:cNvPicPr>
            <a:picLocks noChangeAspect="1"/>
          </p:cNvPicPr>
          <p:nvPr/>
        </p:nvPicPr>
        <p:blipFill>
          <a:blip r:embed="rId15"/>
          <a:stretch>
            <a:fillRect/>
          </a:stretch>
        </p:blipFill>
        <p:spPr>
          <a:xfrm>
            <a:off x="51435" y="4498990"/>
            <a:ext cx="2426981" cy="23970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8900000">
            <a:off x="137969" y="597836"/>
            <a:ext cx="897140" cy="367827"/>
          </a:xfrm>
          <a:prstGeom prst="rect">
            <a:avLst/>
          </a:prstGeom>
        </p:spPr>
      </p:pic>
      <p:pic>
        <p:nvPicPr>
          <p:cNvPr id="3" name="图片 2"/>
          <p:cNvPicPr>
            <a:picLocks noChangeAspect="1"/>
          </p:cNvPicPr>
          <p:nvPr/>
        </p:nvPicPr>
        <p:blipFill>
          <a:blip r:embed="rId5"/>
          <a:stretch>
            <a:fillRect/>
          </a:stretch>
        </p:blipFill>
        <p:spPr>
          <a:xfrm rot="18900000">
            <a:off x="107680" y="266700"/>
            <a:ext cx="897140" cy="367827"/>
          </a:xfrm>
          <a:prstGeom prst="rect">
            <a:avLst/>
          </a:prstGeom>
        </p:spPr>
      </p:pic>
      <p:pic>
        <p:nvPicPr>
          <p:cNvPr id="4" name="图片 3"/>
          <p:cNvPicPr>
            <a:picLocks noChangeAspect="1"/>
          </p:cNvPicPr>
          <p:nvPr/>
        </p:nvPicPr>
        <p:blipFill>
          <a:blip r:embed="rId6"/>
          <a:stretch>
            <a:fillRect/>
          </a:stretch>
        </p:blipFill>
        <p:spPr>
          <a:xfrm>
            <a:off x="1313068" y="334232"/>
            <a:ext cx="6946513" cy="563627"/>
          </a:xfrm>
          <a:prstGeom prst="rect">
            <a:avLst/>
          </a:prstGeom>
        </p:spPr>
      </p:pic>
      <p:pic>
        <p:nvPicPr>
          <p:cNvPr id="5" name="图片 4"/>
          <p:cNvPicPr>
            <a:picLocks noChangeAspect="1"/>
          </p:cNvPicPr>
          <p:nvPr/>
        </p:nvPicPr>
        <p:blipFill>
          <a:blip r:embed="rId7"/>
          <a:stretch>
            <a:fillRect/>
          </a:stretch>
        </p:blipFill>
        <p:spPr>
          <a:xfrm>
            <a:off x="234838" y="1313926"/>
            <a:ext cx="1959054" cy="1959054"/>
          </a:xfrm>
          <a:prstGeom prst="rect">
            <a:avLst/>
          </a:prstGeom>
        </p:spPr>
      </p:pic>
      <p:pic>
        <p:nvPicPr>
          <p:cNvPr id="6" name="图片 5"/>
          <p:cNvPicPr>
            <a:picLocks noChangeAspect="1"/>
          </p:cNvPicPr>
          <p:nvPr/>
        </p:nvPicPr>
        <p:blipFill>
          <a:blip r:embed="rId8"/>
          <a:stretch>
            <a:fillRect/>
          </a:stretch>
        </p:blipFill>
        <p:spPr>
          <a:xfrm>
            <a:off x="1444371" y="2523458"/>
            <a:ext cx="500877" cy="500877"/>
          </a:xfrm>
          <a:prstGeom prst="rect">
            <a:avLst/>
          </a:prstGeom>
        </p:spPr>
      </p:pic>
      <p:pic>
        <p:nvPicPr>
          <p:cNvPr id="7" name="图片 6"/>
          <p:cNvPicPr>
            <a:picLocks noChangeAspect="1"/>
          </p:cNvPicPr>
          <p:nvPr/>
        </p:nvPicPr>
        <p:blipFill>
          <a:blip r:embed="rId9"/>
          <a:stretch>
            <a:fillRect/>
          </a:stretch>
        </p:blipFill>
        <p:spPr>
          <a:xfrm>
            <a:off x="1534906" y="2640091"/>
            <a:ext cx="319872" cy="267699"/>
          </a:xfrm>
          <a:prstGeom prst="rect">
            <a:avLst/>
          </a:prstGeom>
        </p:spPr>
      </p:pic>
      <p:pic>
        <p:nvPicPr>
          <p:cNvPr id="8" name="图片 7"/>
          <p:cNvPicPr>
            <a:picLocks noChangeAspect="1"/>
          </p:cNvPicPr>
          <p:nvPr/>
        </p:nvPicPr>
        <p:blipFill>
          <a:blip r:embed="rId10"/>
          <a:stretch>
            <a:fillRect/>
          </a:stretch>
        </p:blipFill>
        <p:spPr>
          <a:xfrm>
            <a:off x="2575702" y="1393936"/>
            <a:ext cx="1799034" cy="1799034"/>
          </a:xfrm>
          <a:prstGeom prst="rect">
            <a:avLst/>
          </a:prstGeom>
        </p:spPr>
      </p:pic>
      <p:pic>
        <p:nvPicPr>
          <p:cNvPr id="9" name="图片 8"/>
          <p:cNvPicPr>
            <a:picLocks noChangeAspect="1"/>
          </p:cNvPicPr>
          <p:nvPr/>
        </p:nvPicPr>
        <p:blipFill>
          <a:blip r:embed="rId8"/>
          <a:stretch>
            <a:fillRect/>
          </a:stretch>
        </p:blipFill>
        <p:spPr>
          <a:xfrm>
            <a:off x="3705272" y="2523458"/>
            <a:ext cx="500877" cy="500877"/>
          </a:xfrm>
          <a:prstGeom prst="rect">
            <a:avLst/>
          </a:prstGeom>
        </p:spPr>
      </p:pic>
      <p:pic>
        <p:nvPicPr>
          <p:cNvPr id="10" name="图片 9"/>
          <p:cNvPicPr>
            <a:picLocks noChangeAspect="1"/>
          </p:cNvPicPr>
          <p:nvPr/>
        </p:nvPicPr>
        <p:blipFill>
          <a:blip r:embed="rId11"/>
          <a:stretch>
            <a:fillRect/>
          </a:stretch>
        </p:blipFill>
        <p:spPr>
          <a:xfrm>
            <a:off x="3795807" y="2640091"/>
            <a:ext cx="319872" cy="267699"/>
          </a:xfrm>
          <a:prstGeom prst="rect">
            <a:avLst/>
          </a:prstGeom>
        </p:spPr>
      </p:pic>
      <p:pic>
        <p:nvPicPr>
          <p:cNvPr id="11" name="图片 10"/>
          <p:cNvPicPr>
            <a:picLocks noChangeAspect="1"/>
          </p:cNvPicPr>
          <p:nvPr/>
        </p:nvPicPr>
        <p:blipFill>
          <a:blip r:embed="rId12"/>
          <a:stretch>
            <a:fillRect/>
          </a:stretch>
        </p:blipFill>
        <p:spPr>
          <a:xfrm>
            <a:off x="4717923" y="1313926"/>
            <a:ext cx="1959054" cy="1959054"/>
          </a:xfrm>
          <a:prstGeom prst="rect">
            <a:avLst/>
          </a:prstGeom>
        </p:spPr>
      </p:pic>
      <p:pic>
        <p:nvPicPr>
          <p:cNvPr id="12" name="图片 11"/>
          <p:cNvPicPr>
            <a:picLocks noChangeAspect="1"/>
          </p:cNvPicPr>
          <p:nvPr/>
        </p:nvPicPr>
        <p:blipFill>
          <a:blip r:embed="rId8"/>
          <a:stretch>
            <a:fillRect/>
          </a:stretch>
        </p:blipFill>
        <p:spPr>
          <a:xfrm>
            <a:off x="5927502" y="2523458"/>
            <a:ext cx="500877" cy="500877"/>
          </a:xfrm>
          <a:prstGeom prst="rect">
            <a:avLst/>
          </a:prstGeom>
        </p:spPr>
      </p:pic>
      <p:pic>
        <p:nvPicPr>
          <p:cNvPr id="13" name="图片 12"/>
          <p:cNvPicPr>
            <a:picLocks noChangeAspect="1"/>
          </p:cNvPicPr>
          <p:nvPr/>
        </p:nvPicPr>
        <p:blipFill>
          <a:blip r:embed="rId13"/>
          <a:stretch>
            <a:fillRect/>
          </a:stretch>
        </p:blipFill>
        <p:spPr>
          <a:xfrm>
            <a:off x="6018037" y="2640091"/>
            <a:ext cx="319872" cy="267699"/>
          </a:xfrm>
          <a:prstGeom prst="rect">
            <a:avLst/>
          </a:prstGeom>
        </p:spPr>
      </p:pic>
      <p:pic>
        <p:nvPicPr>
          <p:cNvPr id="14" name="图片 13"/>
          <p:cNvPicPr>
            <a:picLocks noChangeAspect="1"/>
          </p:cNvPicPr>
          <p:nvPr/>
        </p:nvPicPr>
        <p:blipFill>
          <a:blip r:embed="rId14"/>
          <a:stretch>
            <a:fillRect/>
          </a:stretch>
        </p:blipFill>
        <p:spPr>
          <a:xfrm>
            <a:off x="7146226" y="1500616"/>
            <a:ext cx="1585674" cy="1585674"/>
          </a:xfrm>
          <a:prstGeom prst="rect">
            <a:avLst/>
          </a:prstGeom>
        </p:spPr>
      </p:pic>
      <p:pic>
        <p:nvPicPr>
          <p:cNvPr id="15" name="图片 14"/>
          <p:cNvPicPr>
            <a:picLocks noChangeAspect="1"/>
          </p:cNvPicPr>
          <p:nvPr/>
        </p:nvPicPr>
        <p:blipFill>
          <a:blip r:embed="rId8"/>
          <a:stretch>
            <a:fillRect/>
          </a:stretch>
        </p:blipFill>
        <p:spPr>
          <a:xfrm>
            <a:off x="8169116" y="2523458"/>
            <a:ext cx="500877" cy="500877"/>
          </a:xfrm>
          <a:prstGeom prst="rect">
            <a:avLst/>
          </a:prstGeom>
        </p:spPr>
      </p:pic>
      <p:pic>
        <p:nvPicPr>
          <p:cNvPr id="16" name="图片 15"/>
          <p:cNvPicPr>
            <a:picLocks noChangeAspect="1"/>
          </p:cNvPicPr>
          <p:nvPr/>
        </p:nvPicPr>
        <p:blipFill>
          <a:blip r:embed="rId15"/>
          <a:stretch>
            <a:fillRect/>
          </a:stretch>
        </p:blipFill>
        <p:spPr>
          <a:xfrm>
            <a:off x="8259603" y="2640091"/>
            <a:ext cx="329358" cy="275639"/>
          </a:xfrm>
          <a:prstGeom prst="rect">
            <a:avLst/>
          </a:prstGeom>
        </p:spPr>
      </p:pic>
      <p:pic>
        <p:nvPicPr>
          <p:cNvPr id="17" name="图片 16"/>
          <p:cNvPicPr>
            <a:picLocks noChangeAspect="1"/>
          </p:cNvPicPr>
          <p:nvPr/>
        </p:nvPicPr>
        <p:blipFill>
          <a:blip r:embed="rId16"/>
          <a:stretch>
            <a:fillRect/>
          </a:stretch>
        </p:blipFill>
        <p:spPr>
          <a:xfrm>
            <a:off x="152257" y="3334416"/>
            <a:ext cx="2124204" cy="731520"/>
          </a:xfrm>
          <a:prstGeom prst="rect">
            <a:avLst/>
          </a:prstGeom>
        </p:spPr>
      </p:pic>
      <p:pic>
        <p:nvPicPr>
          <p:cNvPr id="18" name="图片 17"/>
          <p:cNvPicPr>
            <a:picLocks noChangeAspect="1"/>
          </p:cNvPicPr>
          <p:nvPr/>
        </p:nvPicPr>
        <p:blipFill>
          <a:blip r:embed="rId17"/>
          <a:stretch>
            <a:fillRect/>
          </a:stretch>
        </p:blipFill>
        <p:spPr>
          <a:xfrm>
            <a:off x="2470356" y="3334416"/>
            <a:ext cx="2009742" cy="731520"/>
          </a:xfrm>
          <a:prstGeom prst="rect">
            <a:avLst/>
          </a:prstGeom>
        </p:spPr>
      </p:pic>
      <p:pic>
        <p:nvPicPr>
          <p:cNvPr id="19" name="图片 18"/>
          <p:cNvPicPr>
            <a:picLocks noChangeAspect="1"/>
          </p:cNvPicPr>
          <p:nvPr/>
        </p:nvPicPr>
        <p:blipFill>
          <a:blip r:embed="rId18"/>
          <a:stretch>
            <a:fillRect/>
          </a:stretch>
        </p:blipFill>
        <p:spPr>
          <a:xfrm>
            <a:off x="4623816" y="3334416"/>
            <a:ext cx="2147291" cy="731520"/>
          </a:xfrm>
          <a:prstGeom prst="rect">
            <a:avLst/>
          </a:prstGeom>
        </p:spPr>
      </p:pic>
      <p:pic>
        <p:nvPicPr>
          <p:cNvPr id="20" name="图片 19"/>
          <p:cNvPicPr>
            <a:picLocks noChangeAspect="1"/>
          </p:cNvPicPr>
          <p:nvPr/>
        </p:nvPicPr>
        <p:blipFill>
          <a:blip r:embed="rId19"/>
          <a:stretch>
            <a:fillRect/>
          </a:stretch>
        </p:blipFill>
        <p:spPr>
          <a:xfrm>
            <a:off x="6848665" y="3334416"/>
            <a:ext cx="2147291" cy="731520"/>
          </a:xfrm>
          <a:prstGeom prst="rect">
            <a:avLst/>
          </a:prstGeom>
        </p:spPr>
      </p:pic>
      <p:pic>
        <p:nvPicPr>
          <p:cNvPr id="21" name="图片 20"/>
          <p:cNvPicPr>
            <a:picLocks noChangeAspect="1"/>
          </p:cNvPicPr>
          <p:nvPr/>
        </p:nvPicPr>
        <p:blipFill>
          <a:blip r:embed="rId20"/>
          <a:stretch>
            <a:fillRect/>
          </a:stretch>
        </p:blipFill>
        <p:spPr>
          <a:xfrm>
            <a:off x="59197" y="4336780"/>
            <a:ext cx="3692246" cy="756987"/>
          </a:xfrm>
          <a:prstGeom prst="rect">
            <a:avLst/>
          </a:prstGeom>
        </p:spPr>
      </p:pic>
      <p:pic>
        <p:nvPicPr>
          <p:cNvPr id="22" name="图片 21"/>
          <p:cNvPicPr>
            <a:picLocks noChangeAspect="1"/>
          </p:cNvPicPr>
          <p:nvPr/>
        </p:nvPicPr>
        <p:blipFill>
          <a:blip r:embed="rId21"/>
          <a:stretch>
            <a:fillRect/>
          </a:stretch>
        </p:blipFill>
        <p:spPr>
          <a:xfrm>
            <a:off x="4316872" y="4576810"/>
            <a:ext cx="963886" cy="407326"/>
          </a:xfrm>
          <a:prstGeom prst="rect">
            <a:avLst/>
          </a:prstGeom>
        </p:spPr>
      </p:pic>
      <p:pic>
        <p:nvPicPr>
          <p:cNvPr id="23" name="图片 22"/>
          <p:cNvPicPr>
            <a:picLocks noChangeAspect="1"/>
          </p:cNvPicPr>
          <p:nvPr/>
        </p:nvPicPr>
        <p:blipFill>
          <a:blip r:embed="rId22"/>
          <a:stretch>
            <a:fillRect/>
          </a:stretch>
        </p:blipFill>
        <p:spPr>
          <a:xfrm>
            <a:off x="3685079" y="4494990"/>
            <a:ext cx="535945" cy="5359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4218384" y="1515713"/>
            <a:ext cx="2295501" cy="580468"/>
          </a:xfrm>
          <a:prstGeom prst="rect">
            <a:avLst/>
          </a:prstGeom>
        </p:spPr>
      </p:pic>
      <p:pic>
        <p:nvPicPr>
          <p:cNvPr id="11" name="图片 10"/>
          <p:cNvPicPr>
            <a:picLocks noChangeAspect="1"/>
          </p:cNvPicPr>
          <p:nvPr/>
        </p:nvPicPr>
        <p:blipFill>
          <a:blip r:embed="rId13"/>
          <a:stretch>
            <a:fillRect/>
          </a:stretch>
        </p:blipFill>
        <p:spPr>
          <a:xfrm>
            <a:off x="7793926" y="4451746"/>
            <a:ext cx="1225548" cy="517901"/>
          </a:xfrm>
          <a:prstGeom prst="rect">
            <a:avLst/>
          </a:prstGeom>
        </p:spPr>
      </p:pic>
      <p:pic>
        <p:nvPicPr>
          <p:cNvPr id="12" name="图片 11"/>
          <p:cNvPicPr>
            <a:picLocks noChangeAspect="1"/>
          </p:cNvPicPr>
          <p:nvPr/>
        </p:nvPicPr>
        <p:blipFill>
          <a:blip r:embed="rId14"/>
          <a:stretch>
            <a:fillRect/>
          </a:stretch>
        </p:blipFill>
        <p:spPr>
          <a:xfrm>
            <a:off x="6990588" y="4347781"/>
            <a:ext cx="681435" cy="681435"/>
          </a:xfrm>
          <a:prstGeom prst="rect">
            <a:avLst/>
          </a:prstGeom>
        </p:spPr>
      </p:pic>
      <p:pic>
        <p:nvPicPr>
          <p:cNvPr id="13" name="图片 12"/>
          <p:cNvPicPr>
            <a:picLocks noChangeAspect="1"/>
          </p:cNvPicPr>
          <p:nvPr/>
        </p:nvPicPr>
        <p:blipFill>
          <a:blip r:embed="rId15"/>
          <a:stretch>
            <a:fillRect/>
          </a:stretch>
        </p:blipFill>
        <p:spPr>
          <a:xfrm>
            <a:off x="4135850" y="2271426"/>
            <a:ext cx="2633511" cy="538653"/>
          </a:xfrm>
          <a:prstGeom prst="rect">
            <a:avLst/>
          </a:prstGeom>
        </p:spPr>
      </p:pic>
      <p:pic>
        <p:nvPicPr>
          <p:cNvPr id="14" name="图片 13"/>
          <p:cNvPicPr>
            <a:picLocks noChangeAspect="1"/>
          </p:cNvPicPr>
          <p:nvPr/>
        </p:nvPicPr>
        <p:blipFill>
          <a:blip r:embed="rId16"/>
          <a:stretch>
            <a:fillRect/>
          </a:stretch>
        </p:blipFill>
        <p:spPr>
          <a:xfrm>
            <a:off x="4159710" y="2890408"/>
            <a:ext cx="3782248" cy="5386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76641" y="1829276"/>
            <a:ext cx="8526901" cy="274320"/>
          </a:xfrm>
          <a:prstGeom prst="rect">
            <a:avLst/>
          </a:prstGeom>
        </p:spPr>
      </p:pic>
      <p:pic>
        <p:nvPicPr>
          <p:cNvPr id="3" name="图片 2"/>
          <p:cNvPicPr>
            <a:picLocks noChangeAspect="1"/>
          </p:cNvPicPr>
          <p:nvPr/>
        </p:nvPicPr>
        <p:blipFill>
          <a:blip r:embed="rId5"/>
          <a:stretch>
            <a:fillRect/>
          </a:stretch>
        </p:blipFill>
        <p:spPr>
          <a:xfrm>
            <a:off x="-393382" y="180308"/>
            <a:ext cx="3797557" cy="567727"/>
          </a:xfrm>
          <a:prstGeom prst="rect">
            <a:avLst/>
          </a:prstGeom>
        </p:spPr>
      </p:pic>
      <p:pic>
        <p:nvPicPr>
          <p:cNvPr id="4" name="图片 3"/>
          <p:cNvPicPr>
            <a:picLocks noChangeAspect="1"/>
          </p:cNvPicPr>
          <p:nvPr/>
        </p:nvPicPr>
        <p:blipFill>
          <a:blip r:embed="rId6"/>
          <a:stretch>
            <a:fillRect/>
          </a:stretch>
        </p:blipFill>
        <p:spPr>
          <a:xfrm>
            <a:off x="3217449" y="2431303"/>
            <a:ext cx="3427329" cy="2309746"/>
          </a:xfrm>
          <a:prstGeom prst="rect">
            <a:avLst/>
          </a:prstGeom>
        </p:spPr>
      </p:pic>
      <p:pic>
        <p:nvPicPr>
          <p:cNvPr id="5" name="图片 4"/>
          <p:cNvPicPr>
            <a:picLocks noChangeAspect="1"/>
          </p:cNvPicPr>
          <p:nvPr/>
        </p:nvPicPr>
        <p:blipFill>
          <a:blip r:embed="rId7"/>
          <a:stretch>
            <a:fillRect/>
          </a:stretch>
        </p:blipFill>
        <p:spPr>
          <a:xfrm>
            <a:off x="6830091" y="2196369"/>
            <a:ext cx="2157596" cy="2890404"/>
          </a:xfrm>
          <a:prstGeom prst="rect">
            <a:avLst/>
          </a:prstGeom>
        </p:spPr>
      </p:pic>
      <p:pic>
        <p:nvPicPr>
          <p:cNvPr id="6" name="图片 5"/>
          <p:cNvPicPr>
            <a:picLocks noChangeAspect="1"/>
          </p:cNvPicPr>
          <p:nvPr/>
        </p:nvPicPr>
        <p:blipFill>
          <a:blip r:embed="rId8"/>
          <a:stretch>
            <a:fillRect/>
          </a:stretch>
        </p:blipFill>
        <p:spPr>
          <a:xfrm>
            <a:off x="176641" y="2543984"/>
            <a:ext cx="2799410" cy="2008394"/>
          </a:xfrm>
          <a:prstGeom prst="rect">
            <a:avLst/>
          </a:prstGeom>
        </p:spPr>
      </p:pic>
      <p:pic>
        <p:nvPicPr>
          <p:cNvPr id="7" name="图片 6"/>
          <p:cNvPicPr>
            <a:picLocks noChangeAspect="1"/>
          </p:cNvPicPr>
          <p:nvPr/>
        </p:nvPicPr>
        <p:blipFill>
          <a:blip r:embed="rId9"/>
          <a:stretch>
            <a:fillRect/>
          </a:stretch>
        </p:blipFill>
        <p:spPr>
          <a:xfrm>
            <a:off x="176641" y="882015"/>
            <a:ext cx="7435647" cy="274320"/>
          </a:xfrm>
          <a:prstGeom prst="rect">
            <a:avLst/>
          </a:prstGeom>
        </p:spPr>
      </p:pic>
      <p:pic>
        <p:nvPicPr>
          <p:cNvPr id="8" name="图片 7"/>
          <p:cNvPicPr>
            <a:picLocks noChangeAspect="1"/>
          </p:cNvPicPr>
          <p:nvPr/>
        </p:nvPicPr>
        <p:blipFill>
          <a:blip r:embed="rId10"/>
          <a:stretch>
            <a:fillRect/>
          </a:stretch>
        </p:blipFill>
        <p:spPr>
          <a:xfrm>
            <a:off x="176641" y="1355645"/>
            <a:ext cx="6996136" cy="2743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98643" y="1107186"/>
            <a:ext cx="8746762" cy="3700064"/>
          </a:xfrm>
          <a:prstGeom prst="rect">
            <a:avLst/>
          </a:prstGeom>
        </p:spPr>
      </p:pic>
      <p:pic>
        <p:nvPicPr>
          <p:cNvPr id="3" name="图片 2"/>
          <p:cNvPicPr>
            <a:picLocks noChangeAspect="1"/>
          </p:cNvPicPr>
          <p:nvPr/>
        </p:nvPicPr>
        <p:blipFill>
          <a:blip r:embed="rId5"/>
          <a:stretch>
            <a:fillRect/>
          </a:stretch>
        </p:blipFill>
        <p:spPr>
          <a:xfrm>
            <a:off x="73390" y="292227"/>
            <a:ext cx="4498615" cy="590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rot="19559999">
            <a:off x="137780" y="458541"/>
            <a:ext cx="1811569" cy="742743"/>
          </a:xfrm>
          <a:prstGeom prst="rect">
            <a:avLst/>
          </a:prstGeom>
        </p:spPr>
      </p:pic>
      <p:pic>
        <p:nvPicPr>
          <p:cNvPr id="3" name="图片 2"/>
          <p:cNvPicPr>
            <a:picLocks noChangeAspect="1"/>
          </p:cNvPicPr>
          <p:nvPr/>
        </p:nvPicPr>
        <p:blipFill>
          <a:blip r:embed="rId5"/>
          <a:stretch>
            <a:fillRect/>
          </a:stretch>
        </p:blipFill>
        <p:spPr>
          <a:xfrm rot="19559999">
            <a:off x="205286" y="-209297"/>
            <a:ext cx="1811569" cy="742743"/>
          </a:xfrm>
          <a:prstGeom prst="rect">
            <a:avLst/>
          </a:prstGeom>
        </p:spPr>
      </p:pic>
      <p:pic>
        <p:nvPicPr>
          <p:cNvPr id="4" name="图片 3"/>
          <p:cNvPicPr>
            <a:picLocks noChangeAspect="1"/>
          </p:cNvPicPr>
          <p:nvPr/>
        </p:nvPicPr>
        <p:blipFill>
          <a:blip r:embed="rId6"/>
          <a:stretch>
            <a:fillRect/>
          </a:stretch>
        </p:blipFill>
        <p:spPr>
          <a:xfrm rot="19380000">
            <a:off x="-265242" y="3855554"/>
            <a:ext cx="3221837" cy="1320953"/>
          </a:xfrm>
          <a:prstGeom prst="rect">
            <a:avLst/>
          </a:prstGeom>
        </p:spPr>
      </p:pic>
      <p:pic>
        <p:nvPicPr>
          <p:cNvPr id="5" name="图片 4"/>
          <p:cNvPicPr>
            <a:picLocks noChangeAspect="1"/>
          </p:cNvPicPr>
          <p:nvPr/>
        </p:nvPicPr>
        <p:blipFill>
          <a:blip r:embed="rId7"/>
          <a:stretch>
            <a:fillRect/>
          </a:stretch>
        </p:blipFill>
        <p:spPr>
          <a:xfrm rot="19380000">
            <a:off x="619003" y="2254318"/>
            <a:ext cx="3221837" cy="1320953"/>
          </a:xfrm>
          <a:prstGeom prst="rect">
            <a:avLst/>
          </a:prstGeom>
        </p:spPr>
      </p:pic>
      <p:pic>
        <p:nvPicPr>
          <p:cNvPr id="6" name="图片 5"/>
          <p:cNvPicPr>
            <a:picLocks noChangeAspect="1"/>
          </p:cNvPicPr>
          <p:nvPr/>
        </p:nvPicPr>
        <p:blipFill>
          <a:blip r:embed="rId8"/>
          <a:stretch>
            <a:fillRect/>
          </a:stretch>
        </p:blipFill>
        <p:spPr>
          <a:xfrm rot="19559999">
            <a:off x="-282075" y="3289659"/>
            <a:ext cx="1332790" cy="546444"/>
          </a:xfrm>
          <a:prstGeom prst="rect">
            <a:avLst/>
          </a:prstGeom>
        </p:spPr>
      </p:pic>
      <p:pic>
        <p:nvPicPr>
          <p:cNvPr id="7" name="图片 6"/>
          <p:cNvPicPr>
            <a:picLocks noChangeAspect="1"/>
          </p:cNvPicPr>
          <p:nvPr/>
        </p:nvPicPr>
        <p:blipFill>
          <a:blip r:embed="rId9"/>
          <a:stretch>
            <a:fillRect/>
          </a:stretch>
        </p:blipFill>
        <p:spPr>
          <a:xfrm rot="19559999">
            <a:off x="-232410" y="2798323"/>
            <a:ext cx="1332790" cy="546444"/>
          </a:xfrm>
          <a:prstGeom prst="rect">
            <a:avLst/>
          </a:prstGeom>
        </p:spPr>
      </p:pic>
      <p:pic>
        <p:nvPicPr>
          <p:cNvPr id="8" name="图片 7"/>
          <p:cNvPicPr>
            <a:picLocks noChangeAspect="1"/>
          </p:cNvPicPr>
          <p:nvPr/>
        </p:nvPicPr>
        <p:blipFill>
          <a:blip r:embed="rId10"/>
          <a:stretch>
            <a:fillRect/>
          </a:stretch>
        </p:blipFill>
        <p:spPr>
          <a:xfrm rot="19559999">
            <a:off x="1584903" y="493879"/>
            <a:ext cx="934702" cy="383228"/>
          </a:xfrm>
          <a:prstGeom prst="rect">
            <a:avLst/>
          </a:prstGeom>
        </p:spPr>
      </p:pic>
      <p:pic>
        <p:nvPicPr>
          <p:cNvPr id="9" name="图片 8"/>
          <p:cNvPicPr>
            <a:picLocks noChangeAspect="1"/>
          </p:cNvPicPr>
          <p:nvPr/>
        </p:nvPicPr>
        <p:blipFill>
          <a:blip r:embed="rId11"/>
          <a:stretch>
            <a:fillRect/>
          </a:stretch>
        </p:blipFill>
        <p:spPr>
          <a:xfrm rot="19559999">
            <a:off x="1619734" y="149299"/>
            <a:ext cx="934702" cy="383228"/>
          </a:xfrm>
          <a:prstGeom prst="rect">
            <a:avLst/>
          </a:prstGeom>
        </p:spPr>
      </p:pic>
      <p:pic>
        <p:nvPicPr>
          <p:cNvPr id="10" name="图片 9"/>
          <p:cNvPicPr>
            <a:picLocks noChangeAspect="1"/>
          </p:cNvPicPr>
          <p:nvPr/>
        </p:nvPicPr>
        <p:blipFill>
          <a:blip r:embed="rId12"/>
          <a:stretch>
            <a:fillRect/>
          </a:stretch>
        </p:blipFill>
        <p:spPr>
          <a:xfrm>
            <a:off x="4218384" y="1515713"/>
            <a:ext cx="2295501" cy="580468"/>
          </a:xfrm>
          <a:prstGeom prst="rect">
            <a:avLst/>
          </a:prstGeom>
        </p:spPr>
      </p:pic>
      <p:pic>
        <p:nvPicPr>
          <p:cNvPr id="11" name="图片 10"/>
          <p:cNvPicPr>
            <a:picLocks noChangeAspect="1"/>
          </p:cNvPicPr>
          <p:nvPr/>
        </p:nvPicPr>
        <p:blipFill>
          <a:blip r:embed="rId13"/>
          <a:stretch>
            <a:fillRect/>
          </a:stretch>
        </p:blipFill>
        <p:spPr>
          <a:xfrm>
            <a:off x="4135850" y="2271426"/>
            <a:ext cx="3289072" cy="672740"/>
          </a:xfrm>
          <a:prstGeom prst="rect">
            <a:avLst/>
          </a:prstGeom>
        </p:spPr>
      </p:pic>
      <p:pic>
        <p:nvPicPr>
          <p:cNvPr id="12" name="图片 11"/>
          <p:cNvPicPr>
            <a:picLocks noChangeAspect="1"/>
          </p:cNvPicPr>
          <p:nvPr/>
        </p:nvPicPr>
        <p:blipFill>
          <a:blip r:embed="rId14"/>
          <a:stretch>
            <a:fillRect/>
          </a:stretch>
        </p:blipFill>
        <p:spPr>
          <a:xfrm>
            <a:off x="4135850" y="2944129"/>
            <a:ext cx="3029125" cy="672740"/>
          </a:xfrm>
          <a:prstGeom prst="rect">
            <a:avLst/>
          </a:prstGeom>
        </p:spPr>
      </p:pic>
      <p:pic>
        <p:nvPicPr>
          <p:cNvPr id="13" name="图片 12"/>
          <p:cNvPicPr>
            <a:picLocks noChangeAspect="1"/>
          </p:cNvPicPr>
          <p:nvPr/>
        </p:nvPicPr>
        <p:blipFill>
          <a:blip r:embed="rId15"/>
          <a:stretch>
            <a:fillRect/>
          </a:stretch>
        </p:blipFill>
        <p:spPr>
          <a:xfrm>
            <a:off x="7793926" y="4451746"/>
            <a:ext cx="1225548" cy="517901"/>
          </a:xfrm>
          <a:prstGeom prst="rect">
            <a:avLst/>
          </a:prstGeom>
        </p:spPr>
      </p:pic>
      <p:pic>
        <p:nvPicPr>
          <p:cNvPr id="14" name="图片 13"/>
          <p:cNvPicPr>
            <a:picLocks noChangeAspect="1"/>
          </p:cNvPicPr>
          <p:nvPr/>
        </p:nvPicPr>
        <p:blipFill>
          <a:blip r:embed="rId16"/>
          <a:stretch>
            <a:fillRect/>
          </a:stretch>
        </p:blipFill>
        <p:spPr>
          <a:xfrm>
            <a:off x="6990588" y="4347781"/>
            <a:ext cx="681435" cy="6814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138112" y="957500"/>
            <a:ext cx="8867729" cy="1700801"/>
          </a:xfrm>
          <a:prstGeom prst="rect">
            <a:avLst/>
          </a:prstGeom>
        </p:spPr>
      </p:pic>
      <p:pic>
        <p:nvPicPr>
          <p:cNvPr id="3" name="图片 2"/>
          <p:cNvPicPr>
            <a:picLocks noChangeAspect="1"/>
          </p:cNvPicPr>
          <p:nvPr/>
        </p:nvPicPr>
        <p:blipFill>
          <a:blip r:embed="rId5"/>
          <a:stretch>
            <a:fillRect/>
          </a:stretch>
        </p:blipFill>
        <p:spPr>
          <a:xfrm>
            <a:off x="193024" y="2832115"/>
            <a:ext cx="5943804" cy="2261779"/>
          </a:xfrm>
          <a:prstGeom prst="rect">
            <a:avLst/>
          </a:prstGeom>
        </p:spPr>
      </p:pic>
      <p:pic>
        <p:nvPicPr>
          <p:cNvPr id="4" name="图片 3"/>
          <p:cNvPicPr>
            <a:picLocks noChangeAspect="1"/>
          </p:cNvPicPr>
          <p:nvPr/>
        </p:nvPicPr>
        <p:blipFill>
          <a:blip r:embed="rId6"/>
          <a:stretch>
            <a:fillRect/>
          </a:stretch>
        </p:blipFill>
        <p:spPr>
          <a:xfrm>
            <a:off x="-99583" y="150923"/>
            <a:ext cx="4359124" cy="592586"/>
          </a:xfrm>
          <a:prstGeom prst="rect">
            <a:avLst/>
          </a:prstGeom>
        </p:spPr>
      </p:pic>
      <p:pic>
        <p:nvPicPr>
          <p:cNvPr id="5" name="图片 4"/>
          <p:cNvPicPr>
            <a:picLocks noChangeAspect="1"/>
          </p:cNvPicPr>
          <p:nvPr/>
        </p:nvPicPr>
        <p:blipFill>
          <a:blip r:embed="rId7"/>
          <a:stretch>
            <a:fillRect/>
          </a:stretch>
        </p:blipFill>
        <p:spPr>
          <a:xfrm>
            <a:off x="6681787" y="2563510"/>
            <a:ext cx="2051966" cy="27628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0" y="0"/>
            <a:ext cx="9144000" cy="5143500"/>
          </a:xfrm>
          <a:prstGeom prst="rect">
            <a:avLst/>
          </a:prstGeom>
        </p:spPr>
      </p:pic>
      <p:pic>
        <p:nvPicPr>
          <p:cNvPr id="2" name="图片 1"/>
          <p:cNvPicPr>
            <a:picLocks noChangeAspect="1"/>
          </p:cNvPicPr>
          <p:nvPr/>
        </p:nvPicPr>
        <p:blipFill>
          <a:blip r:embed="rId4"/>
          <a:stretch>
            <a:fillRect/>
          </a:stretch>
        </p:blipFill>
        <p:spPr>
          <a:xfrm>
            <a:off x="207121" y="244268"/>
            <a:ext cx="4322712" cy="474650"/>
          </a:xfrm>
          <a:prstGeom prst="rect">
            <a:avLst/>
          </a:prstGeom>
        </p:spPr>
      </p:pic>
      <p:pic>
        <p:nvPicPr>
          <p:cNvPr id="3" name="图片 2"/>
          <p:cNvPicPr>
            <a:picLocks noChangeAspect="1"/>
          </p:cNvPicPr>
          <p:nvPr/>
        </p:nvPicPr>
        <p:blipFill>
          <a:blip r:embed="rId5"/>
          <a:stretch>
            <a:fillRect/>
          </a:stretch>
        </p:blipFill>
        <p:spPr>
          <a:xfrm>
            <a:off x="262604" y="1341120"/>
            <a:ext cx="8524105" cy="243826"/>
          </a:xfrm>
          <a:prstGeom prst="rect">
            <a:avLst/>
          </a:prstGeom>
        </p:spPr>
      </p:pic>
      <p:pic>
        <p:nvPicPr>
          <p:cNvPr id="4" name="图片 3"/>
          <p:cNvPicPr>
            <a:picLocks noChangeAspect="1"/>
          </p:cNvPicPr>
          <p:nvPr/>
        </p:nvPicPr>
        <p:blipFill>
          <a:blip r:embed="rId6"/>
          <a:stretch>
            <a:fillRect/>
          </a:stretch>
        </p:blipFill>
        <p:spPr>
          <a:xfrm>
            <a:off x="262604" y="2114264"/>
            <a:ext cx="8524105" cy="243826"/>
          </a:xfrm>
          <a:prstGeom prst="rect">
            <a:avLst/>
          </a:prstGeom>
        </p:spPr>
      </p:pic>
      <p:pic>
        <p:nvPicPr>
          <p:cNvPr id="5" name="图片 4"/>
          <p:cNvPicPr>
            <a:picLocks noChangeAspect="1"/>
          </p:cNvPicPr>
          <p:nvPr/>
        </p:nvPicPr>
        <p:blipFill>
          <a:blip r:embed="rId7"/>
          <a:stretch>
            <a:fillRect/>
          </a:stretch>
        </p:blipFill>
        <p:spPr>
          <a:xfrm>
            <a:off x="262604" y="954547"/>
            <a:ext cx="8524105" cy="243826"/>
          </a:xfrm>
          <a:prstGeom prst="rect">
            <a:avLst/>
          </a:prstGeom>
        </p:spPr>
      </p:pic>
      <p:pic>
        <p:nvPicPr>
          <p:cNvPr id="6" name="图片 5"/>
          <p:cNvPicPr>
            <a:picLocks noChangeAspect="1"/>
          </p:cNvPicPr>
          <p:nvPr/>
        </p:nvPicPr>
        <p:blipFill>
          <a:blip r:embed="rId8"/>
          <a:stretch>
            <a:fillRect/>
          </a:stretch>
        </p:blipFill>
        <p:spPr>
          <a:xfrm>
            <a:off x="262604" y="3273980"/>
            <a:ext cx="8524105" cy="243826"/>
          </a:xfrm>
          <a:prstGeom prst="rect">
            <a:avLst/>
          </a:prstGeom>
        </p:spPr>
      </p:pic>
      <p:pic>
        <p:nvPicPr>
          <p:cNvPr id="7" name="图片 6"/>
          <p:cNvPicPr>
            <a:picLocks noChangeAspect="1"/>
          </p:cNvPicPr>
          <p:nvPr/>
        </p:nvPicPr>
        <p:blipFill>
          <a:blip r:embed="rId9"/>
          <a:stretch>
            <a:fillRect/>
          </a:stretch>
        </p:blipFill>
        <p:spPr>
          <a:xfrm>
            <a:off x="262604" y="2500836"/>
            <a:ext cx="8524105" cy="243826"/>
          </a:xfrm>
          <a:prstGeom prst="rect">
            <a:avLst/>
          </a:prstGeom>
        </p:spPr>
      </p:pic>
      <p:pic>
        <p:nvPicPr>
          <p:cNvPr id="8" name="图片 7"/>
          <p:cNvPicPr>
            <a:picLocks noChangeAspect="1"/>
          </p:cNvPicPr>
          <p:nvPr/>
        </p:nvPicPr>
        <p:blipFill>
          <a:blip r:embed="rId10"/>
          <a:stretch>
            <a:fillRect/>
          </a:stretch>
        </p:blipFill>
        <p:spPr>
          <a:xfrm>
            <a:off x="262604" y="2887408"/>
            <a:ext cx="8524105" cy="243826"/>
          </a:xfrm>
          <a:prstGeom prst="rect">
            <a:avLst/>
          </a:prstGeom>
        </p:spPr>
      </p:pic>
      <p:pic>
        <p:nvPicPr>
          <p:cNvPr id="9" name="图片 8"/>
          <p:cNvPicPr>
            <a:picLocks noChangeAspect="1"/>
          </p:cNvPicPr>
          <p:nvPr/>
        </p:nvPicPr>
        <p:blipFill>
          <a:blip r:embed="rId11"/>
          <a:stretch>
            <a:fillRect/>
          </a:stretch>
        </p:blipFill>
        <p:spPr>
          <a:xfrm>
            <a:off x="262604" y="1727692"/>
            <a:ext cx="8524105" cy="243826"/>
          </a:xfrm>
          <a:prstGeom prst="rect">
            <a:avLst/>
          </a:prstGeom>
        </p:spPr>
      </p:pic>
      <p:pic>
        <p:nvPicPr>
          <p:cNvPr id="10" name="图片 9"/>
          <p:cNvPicPr>
            <a:picLocks noChangeAspect="1"/>
          </p:cNvPicPr>
          <p:nvPr/>
        </p:nvPicPr>
        <p:blipFill>
          <a:blip r:embed="rId12"/>
          <a:stretch>
            <a:fillRect/>
          </a:stretch>
        </p:blipFill>
        <p:spPr>
          <a:xfrm>
            <a:off x="262604" y="3752992"/>
            <a:ext cx="2643985" cy="1235261"/>
          </a:xfrm>
          <a:prstGeom prst="rect">
            <a:avLst/>
          </a:prstGeom>
        </p:spPr>
      </p:pic>
      <p:pic>
        <p:nvPicPr>
          <p:cNvPr id="11" name="图片 10"/>
          <p:cNvPicPr>
            <a:picLocks noChangeAspect="1"/>
          </p:cNvPicPr>
          <p:nvPr/>
        </p:nvPicPr>
        <p:blipFill>
          <a:blip r:embed="rId13"/>
          <a:stretch>
            <a:fillRect/>
          </a:stretch>
        </p:blipFill>
        <p:spPr>
          <a:xfrm>
            <a:off x="4878181" y="377666"/>
            <a:ext cx="4318786" cy="4546592"/>
          </a:xfrm>
          <a:prstGeom prst="rect">
            <a:avLst/>
          </a:prstGeom>
        </p:spPr>
      </p:pic>
      <p:pic>
        <p:nvPicPr>
          <p:cNvPr id="12" name="图片 11"/>
          <p:cNvPicPr>
            <a:picLocks noChangeAspect="1"/>
          </p:cNvPicPr>
          <p:nvPr/>
        </p:nvPicPr>
        <p:blipFill>
          <a:blip r:embed="rId14"/>
          <a:stretch>
            <a:fillRect/>
          </a:stretch>
        </p:blipFill>
        <p:spPr>
          <a:xfrm>
            <a:off x="3234547" y="3767328"/>
            <a:ext cx="2279396" cy="1156928"/>
          </a:xfrm>
          <a:prstGeom prst="rect">
            <a:avLst/>
          </a:prstGeom>
        </p:spPr>
      </p:pic>
    </p:spTree>
  </p:cSld>
  <p:clrMapOvr>
    <a:masterClrMapping/>
  </p:clrMapOvr>
</p:sld>
</file>

<file path=ppt/theme/theme1.xml><?xml version="1.0" encoding="utf-8"?>
<a:theme xmlns:a="http://schemas.openxmlformats.org/drawingml/2006/main" name="unioffice Theme">
  <a:themeElements>
    <a:clrScheme name="Office">
      <a:dk1>
        <a:sysClr val="windowText" lastClr="000000"/>
      </a:dk1>
      <a:lt1>
        <a:sysClr val="window" lastClr="FFFFFF"/>
      </a:lt1>
      <a:dk2>
        <a:srgbClr val="44546A"/>
      </a:dk2>
      <a:lt2>
        <a:srgbClr val="E7E7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gs>
            <a:gs pos="50000">
              <a:schemeClr val="phClr"/>
            </a:gs>
          </a:gsLst>
          <a:lin ang="5400000" scaled="0"/>
        </a:gradFill>
        <a:gradFill rotWithShape="1">
          <a:gsLst>
            <a:gs pos="0">
              <a:schemeClr val="phClr"/>
            </a:gs>
            <a:gs pos="50000">
              <a:schemeClr val="phClr"/>
            </a:gs>
          </a:gsLst>
          <a:lin ang="5400000" scaled="0"/>
        </a:gradFill>
      </a:fillStyleLst>
      <a:lnStyleLst>
        <a:ln w="6350" cap="flat" cmpd="sng" algn="ctr"/>
        <a:ln w="12700" cap="flat" cmpd="sng" algn="ctr"/>
        <a:ln w="19050" cap="flat" cmpd="sng" algn="ctr"/>
      </a:lnStyleLst>
      <a:effectStyleLst>
        <a:effectStyle>
          <a:effectLst/>
        </a:effectStyle>
        <a:effectStyle>
          <a:effectLst/>
        </a:effectStyle>
        <a:effectStyle>
          <a:effectLst/>
        </a:effectStyle>
      </a:effectStyleLst>
      <a:bgFillStyleLst>
        <a:solidFill>
          <a:schemeClr val="phClr"/>
        </a:solidFill>
        <a:solidFill>
          <a:schemeClr val="phClr"/>
        </a:solidFill>
        <a:gradFill rotWithShape="1">
          <a:gsLst>
            <a:gs pos="0">
              <a:schemeClr val="phClr"/>
            </a:gs>
            <a:gs pos="50000">
              <a:schemeClr val="ph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1138</Words>
  <Application>Microsoft Macintosh PowerPoint</Application>
  <DocSecurity>0</DocSecurity>
  <PresentationFormat>全屏显示(16:9)</PresentationFormat>
  <Paragraphs>54</Paragraphs>
  <Slides>19</Slides>
  <Notes>19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等线</vt:lpstr>
      <vt:lpstr>Arial</vt:lpstr>
      <vt:lpstr>Helvetica</vt:lpstr>
      <vt:lpstr>unioffice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FoxyUtils ehf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HANLIN CAI</cp:lastModifiedBy>
  <cp:revision>39</cp:revision>
  <dcterms:modified xsi:type="dcterms:W3CDTF">2022-11-09T15:37:01Z</dcterms:modified>
</cp:coreProperties>
</file>